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2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84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8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3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5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2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69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91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83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85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55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1E3B-7E3F-4280-9032-B22BE3754276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D0FD-A7D5-4B14-A387-076038502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8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D8B6F7B-AF6C-4FB2-99C3-22600307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50"/>
            <a:ext cx="12192000" cy="65577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C0A9E5C-AED8-4F1B-82A2-9727F459E70D}"/>
              </a:ext>
            </a:extLst>
          </p:cNvPr>
          <p:cNvGrpSpPr/>
          <p:nvPr/>
        </p:nvGrpSpPr>
        <p:grpSpPr>
          <a:xfrm>
            <a:off x="1521205" y="3032246"/>
            <a:ext cx="9029701" cy="1475864"/>
            <a:chOff x="2137885" y="2190886"/>
            <a:chExt cx="7872688" cy="1987597"/>
          </a:xfrm>
        </p:grpSpPr>
        <p:sp>
          <p:nvSpPr>
            <p:cNvPr id="7" name="标题 3">
              <a:extLst>
                <a:ext uri="{FF2B5EF4-FFF2-40B4-BE49-F238E27FC236}">
                  <a16:creationId xmlns:a16="http://schemas.microsoft.com/office/drawing/2014/main" id="{D33D7366-80F9-4869-B13F-9488966CFEE7}"/>
                </a:ext>
              </a:extLst>
            </p:cNvPr>
            <p:cNvSpPr txBox="1">
              <a:spLocks/>
            </p:cNvSpPr>
            <p:nvPr/>
          </p:nvSpPr>
          <p:spPr>
            <a:xfrm>
              <a:off x="2181427" y="2233866"/>
              <a:ext cx="7829146" cy="1944617"/>
            </a:xfrm>
            <a:prstGeom prst="rect">
              <a:avLst/>
            </a:prstGeom>
            <a:effectLst>
              <a:outerShdw blurRad="152400"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新冠肺炎</a:t>
              </a:r>
              <a:endParaRPr lang="en-US" altLang="zh-CN" sz="4800" spc="-15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相關防疫規定詳細說明</a:t>
              </a:r>
              <a:endParaRPr lang="zh-CN" altLang="en-US" sz="2000" u="none" spc="-15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标题 3">
              <a:extLst>
                <a:ext uri="{FF2B5EF4-FFF2-40B4-BE49-F238E27FC236}">
                  <a16:creationId xmlns:a16="http://schemas.microsoft.com/office/drawing/2014/main" id="{78F7975F-18FD-48E0-A05C-EBE207BF0EC7}"/>
                </a:ext>
              </a:extLst>
            </p:cNvPr>
            <p:cNvSpPr txBox="1">
              <a:spLocks/>
            </p:cNvSpPr>
            <p:nvPr/>
          </p:nvSpPr>
          <p:spPr>
            <a:xfrm>
              <a:off x="2137885" y="2190886"/>
              <a:ext cx="7829146" cy="10015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rgbClr val="1BA9DB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新冠肺炎</a:t>
              </a:r>
              <a:endParaRPr lang="en-US" altLang="zh-CN" sz="4800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rgbClr val="1BA9DB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相關防疫規定詳細說明</a:t>
              </a:r>
              <a:endParaRPr lang="zh-CN" altLang="en-US" sz="2000" u="none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1275E1D-3535-4755-A415-2A89B650036D}"/>
              </a:ext>
            </a:extLst>
          </p:cNvPr>
          <p:cNvSpPr txBox="1"/>
          <p:nvPr/>
        </p:nvSpPr>
        <p:spPr>
          <a:xfrm>
            <a:off x="2502629" y="2321684"/>
            <a:ext cx="706685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教育部防疫專案辦公室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98050A-0ED8-46E6-94DC-596F32BCC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>
            <a:off x="393352" y="1899820"/>
            <a:ext cx="1758444" cy="12635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10C8EC-FFB7-452B-9E63-C8E3F31B8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1" t="60568" b="20227"/>
          <a:stretch/>
        </p:blipFill>
        <p:spPr>
          <a:xfrm>
            <a:off x="9810929" y="1300075"/>
            <a:ext cx="1634835" cy="11707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2806F5-6468-498E-9535-B96935FC3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35" y="4974240"/>
            <a:ext cx="1994887" cy="182749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9E431F6-E952-7D47-8C04-ED38E03CA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02" y="677580"/>
            <a:ext cx="1400120" cy="1400120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020F626-6663-CA4D-8771-76E9059A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5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D8B6F7B-AF6C-4FB2-99C3-22600307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D84CBCC-6716-4D9C-8A08-039960F8D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7273" r="80828" b="47727"/>
          <a:stretch/>
        </p:blipFill>
        <p:spPr>
          <a:xfrm>
            <a:off x="-859158" y="-361520"/>
            <a:ext cx="3460597" cy="3376792"/>
          </a:xfrm>
          <a:custGeom>
            <a:avLst/>
            <a:gdLst>
              <a:gd name="connsiteX0" fmla="*/ 0 w 1758294"/>
              <a:gd name="connsiteY0" fmla="*/ 0 h 1715713"/>
              <a:gd name="connsiteX1" fmla="*/ 1758294 w 1758294"/>
              <a:gd name="connsiteY1" fmla="*/ 0 h 1715713"/>
              <a:gd name="connsiteX2" fmla="*/ 1758294 w 1758294"/>
              <a:gd name="connsiteY2" fmla="*/ 543831 h 1715713"/>
              <a:gd name="connsiteX3" fmla="*/ 1723259 w 1758294"/>
              <a:gd name="connsiteY3" fmla="*/ 540328 h 1715713"/>
              <a:gd name="connsiteX4" fmla="*/ 1667840 w 1758294"/>
              <a:gd name="connsiteY4" fmla="*/ 498764 h 1715713"/>
              <a:gd name="connsiteX5" fmla="*/ 1640131 w 1758294"/>
              <a:gd name="connsiteY5" fmla="*/ 969818 h 1715713"/>
              <a:gd name="connsiteX6" fmla="*/ 1626277 w 1758294"/>
              <a:gd name="connsiteY6" fmla="*/ 1025237 h 1715713"/>
              <a:gd name="connsiteX7" fmla="*/ 1570859 w 1758294"/>
              <a:gd name="connsiteY7" fmla="*/ 1108364 h 1715713"/>
              <a:gd name="connsiteX8" fmla="*/ 1515440 w 1758294"/>
              <a:gd name="connsiteY8" fmla="*/ 1191491 h 1715713"/>
              <a:gd name="connsiteX9" fmla="*/ 1473877 w 1758294"/>
              <a:gd name="connsiteY9" fmla="*/ 1274618 h 1715713"/>
              <a:gd name="connsiteX10" fmla="*/ 1390750 w 1758294"/>
              <a:gd name="connsiteY10" fmla="*/ 1357746 h 1715713"/>
              <a:gd name="connsiteX11" fmla="*/ 1335331 w 1758294"/>
              <a:gd name="connsiteY11" fmla="*/ 1440873 h 1715713"/>
              <a:gd name="connsiteX12" fmla="*/ 1307622 w 1758294"/>
              <a:gd name="connsiteY12" fmla="*/ 1496291 h 1715713"/>
              <a:gd name="connsiteX13" fmla="*/ 1266059 w 1758294"/>
              <a:gd name="connsiteY13" fmla="*/ 1537855 h 1715713"/>
              <a:gd name="connsiteX14" fmla="*/ 1224495 w 1758294"/>
              <a:gd name="connsiteY14" fmla="*/ 1620982 h 1715713"/>
              <a:gd name="connsiteX15" fmla="*/ 1196786 w 1758294"/>
              <a:gd name="connsiteY15" fmla="*/ 1676400 h 1715713"/>
              <a:gd name="connsiteX16" fmla="*/ 1200717 w 1758294"/>
              <a:gd name="connsiteY16" fmla="*/ 1715713 h 1715713"/>
              <a:gd name="connsiteX17" fmla="*/ 0 w 1758294"/>
              <a:gd name="connsiteY17" fmla="*/ 1715713 h 171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8294" h="1715713">
                <a:moveTo>
                  <a:pt x="0" y="0"/>
                </a:moveTo>
                <a:lnTo>
                  <a:pt x="1758294" y="0"/>
                </a:lnTo>
                <a:lnTo>
                  <a:pt x="1758294" y="543831"/>
                </a:lnTo>
                <a:lnTo>
                  <a:pt x="1723259" y="540328"/>
                </a:lnTo>
                <a:cubicBezTo>
                  <a:pt x="1672933" y="523552"/>
                  <a:pt x="1681695" y="427182"/>
                  <a:pt x="1667840" y="498764"/>
                </a:cubicBezTo>
                <a:cubicBezTo>
                  <a:pt x="1653985" y="570346"/>
                  <a:pt x="1652510" y="813016"/>
                  <a:pt x="1640131" y="969818"/>
                </a:cubicBezTo>
                <a:cubicBezTo>
                  <a:pt x="1638632" y="988800"/>
                  <a:pt x="1634793" y="1008206"/>
                  <a:pt x="1626277" y="1025237"/>
                </a:cubicBezTo>
                <a:cubicBezTo>
                  <a:pt x="1611384" y="1055023"/>
                  <a:pt x="1581390" y="1076771"/>
                  <a:pt x="1570859" y="1108364"/>
                </a:cubicBezTo>
                <a:cubicBezTo>
                  <a:pt x="1550808" y="1168516"/>
                  <a:pt x="1567331" y="1139601"/>
                  <a:pt x="1515440" y="1191491"/>
                </a:cubicBezTo>
                <a:cubicBezTo>
                  <a:pt x="1502601" y="1230008"/>
                  <a:pt x="1502526" y="1242388"/>
                  <a:pt x="1473877" y="1274618"/>
                </a:cubicBezTo>
                <a:cubicBezTo>
                  <a:pt x="1447843" y="1303907"/>
                  <a:pt x="1390750" y="1357746"/>
                  <a:pt x="1390750" y="1357746"/>
                </a:cubicBezTo>
                <a:cubicBezTo>
                  <a:pt x="1361029" y="1446905"/>
                  <a:pt x="1400195" y="1350063"/>
                  <a:pt x="1335331" y="1440873"/>
                </a:cubicBezTo>
                <a:cubicBezTo>
                  <a:pt x="1323327" y="1457679"/>
                  <a:pt x="1319626" y="1479485"/>
                  <a:pt x="1307622" y="1496291"/>
                </a:cubicBezTo>
                <a:cubicBezTo>
                  <a:pt x="1296234" y="1512235"/>
                  <a:pt x="1278602" y="1522803"/>
                  <a:pt x="1266059" y="1537855"/>
                </a:cubicBezTo>
                <a:cubicBezTo>
                  <a:pt x="1226905" y="1584841"/>
                  <a:pt x="1246549" y="1569523"/>
                  <a:pt x="1224495" y="1620982"/>
                </a:cubicBezTo>
                <a:cubicBezTo>
                  <a:pt x="1216359" y="1639965"/>
                  <a:pt x="1206022" y="1657927"/>
                  <a:pt x="1196786" y="1676400"/>
                </a:cubicBezTo>
                <a:lnTo>
                  <a:pt x="1200717" y="1715713"/>
                </a:lnTo>
                <a:lnTo>
                  <a:pt x="0" y="1715713"/>
                </a:lnTo>
                <a:close/>
              </a:path>
            </a:pathLst>
          </a:custGeom>
        </p:spPr>
      </p:pic>
      <p:sp>
        <p:nvSpPr>
          <p:cNvPr id="23" name="标题 3">
            <a:extLst>
              <a:ext uri="{FF2B5EF4-FFF2-40B4-BE49-F238E27FC236}">
                <a16:creationId xmlns:a16="http://schemas.microsoft.com/office/drawing/2014/main" id="{78F7975F-18FD-48E0-A05C-EBE207BF0EC7}"/>
              </a:ext>
            </a:extLst>
          </p:cNvPr>
          <p:cNvSpPr txBox="1">
            <a:spLocks/>
          </p:cNvSpPr>
          <p:nvPr/>
        </p:nvSpPr>
        <p:spPr>
          <a:xfrm>
            <a:off x="2181427" y="3051230"/>
            <a:ext cx="7829146" cy="1944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7200" u="none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確診者</a:t>
            </a:r>
            <a:endParaRPr lang="en-US" altLang="zh-CN" sz="7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0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相關規定及流程</a:t>
            </a:r>
            <a:endParaRPr lang="zh-CN" altLang="en-US" sz="3600" b="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98050A-0ED8-46E6-94DC-596F32BCC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>
            <a:off x="393352" y="1899820"/>
            <a:ext cx="1758444" cy="12635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10C8EC-FFB7-452B-9E63-C8E3F31B8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1" t="60568" b="20227"/>
          <a:stretch/>
        </p:blipFill>
        <p:spPr>
          <a:xfrm>
            <a:off x="9810929" y="1300075"/>
            <a:ext cx="1634835" cy="11707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3AFCA1F-660D-47CF-A514-E22404ABBE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2" t="51970" r="23997" b="31428"/>
          <a:stretch/>
        </p:blipFill>
        <p:spPr>
          <a:xfrm>
            <a:off x="5373525" y="741906"/>
            <a:ext cx="812801" cy="8267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D755576-56B3-47AF-8C32-5EC43EEC6CAF}"/>
              </a:ext>
            </a:extLst>
          </p:cNvPr>
          <p:cNvSpPr txBox="1"/>
          <p:nvPr/>
        </p:nvSpPr>
        <p:spPr>
          <a:xfrm>
            <a:off x="4313237" y="1957185"/>
            <a:ext cx="321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4573D4-413A-6B48-92FC-B8ECAEB6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1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45B66E-D295-4338-8E4A-479532357169}"/>
              </a:ext>
            </a:extLst>
          </p:cNvPr>
          <p:cNvSpPr/>
          <p:nvPr/>
        </p:nvSpPr>
        <p:spPr>
          <a:xfrm>
            <a:off x="401782" y="401782"/>
            <a:ext cx="11388436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B7F223-F6E2-4ED8-B7B5-B26BA7B7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 rot="733682">
            <a:off x="541694" y="480466"/>
            <a:ext cx="967866" cy="695498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A8FCF8E-74A2-4760-AD40-399ABAA9DDD1}"/>
              </a:ext>
            </a:extLst>
          </p:cNvPr>
          <p:cNvSpPr txBox="1">
            <a:spLocks/>
          </p:cNvSpPr>
          <p:nvPr/>
        </p:nvSpPr>
        <p:spPr>
          <a:xfrm>
            <a:off x="1476699" y="658205"/>
            <a:ext cx="3168495" cy="53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確診者</a:t>
            </a:r>
            <a:endParaRPr lang="zh-CN" altLang="en-US" sz="3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01F6EF-C83E-E048-B6AB-0AA1DCF5B18D}"/>
              </a:ext>
            </a:extLst>
          </p:cNvPr>
          <p:cNvSpPr/>
          <p:nvPr/>
        </p:nvSpPr>
        <p:spPr>
          <a:xfrm>
            <a:off x="289565" y="6388826"/>
            <a:ext cx="624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資料來源：中央流行疫情指揮中心資料更新日期 </a:t>
            </a:r>
            <a:r>
              <a:rPr lang="en-US" altLang="zh-TW" dirty="0"/>
              <a:t>2022/03/07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FCFEF3-E9E9-DA43-BD74-DDEF1956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EF4DF34-BA06-3942-8884-A61B32CF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196336"/>
            <a:ext cx="11388436" cy="49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45B66E-D295-4338-8E4A-479532357169}"/>
              </a:ext>
            </a:extLst>
          </p:cNvPr>
          <p:cNvSpPr/>
          <p:nvPr/>
        </p:nvSpPr>
        <p:spPr>
          <a:xfrm>
            <a:off x="401782" y="401782"/>
            <a:ext cx="11388436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B7F223-F6E2-4ED8-B7B5-B26BA7B7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 rot="733682">
            <a:off x="541694" y="480466"/>
            <a:ext cx="967866" cy="695498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A8FCF8E-74A2-4760-AD40-399ABAA9DDD1}"/>
              </a:ext>
            </a:extLst>
          </p:cNvPr>
          <p:cNvSpPr txBox="1">
            <a:spLocks/>
          </p:cNvSpPr>
          <p:nvPr/>
        </p:nvSpPr>
        <p:spPr>
          <a:xfrm>
            <a:off x="1476699" y="658205"/>
            <a:ext cx="3168495" cy="53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確診者</a:t>
            </a:r>
            <a:endParaRPr lang="zh-CN" altLang="en-US" sz="3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0711AD-6868-9745-A22F-7C9747AAA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 b="50521"/>
          <a:stretch/>
        </p:blipFill>
        <p:spPr>
          <a:xfrm>
            <a:off x="4176203" y="688306"/>
            <a:ext cx="7536778" cy="5511489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1AB31EAF-C429-7849-A0C6-34F54761CA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16011" r="9165" b="17316"/>
          <a:stretch/>
        </p:blipFill>
        <p:spPr>
          <a:xfrm>
            <a:off x="532397" y="2249832"/>
            <a:ext cx="3643806" cy="30420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B01F6EF-C83E-E048-B6AB-0AA1DCF5B18D}"/>
              </a:ext>
            </a:extLst>
          </p:cNvPr>
          <p:cNvSpPr/>
          <p:nvPr/>
        </p:nvSpPr>
        <p:spPr>
          <a:xfrm>
            <a:off x="289565" y="6388826"/>
            <a:ext cx="624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資料來源：中央流行疫情指揮中心資料更新日期 </a:t>
            </a:r>
            <a:r>
              <a:rPr lang="en-US" altLang="zh-TW" dirty="0"/>
              <a:t>2022/04/21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FCFEF3-E9E9-DA43-BD74-DDEF1956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8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45B66E-D295-4338-8E4A-479532357169}"/>
              </a:ext>
            </a:extLst>
          </p:cNvPr>
          <p:cNvSpPr/>
          <p:nvPr/>
        </p:nvSpPr>
        <p:spPr>
          <a:xfrm>
            <a:off x="401782" y="401782"/>
            <a:ext cx="11388436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B7F223-F6E2-4ED8-B7B5-B26BA7B7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 rot="733682">
            <a:off x="541694" y="480466"/>
            <a:ext cx="967866" cy="695498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A8FCF8E-74A2-4760-AD40-399ABAA9DDD1}"/>
              </a:ext>
            </a:extLst>
          </p:cNvPr>
          <p:cNvSpPr txBox="1">
            <a:spLocks/>
          </p:cNvSpPr>
          <p:nvPr/>
        </p:nvSpPr>
        <p:spPr>
          <a:xfrm>
            <a:off x="1476699" y="658205"/>
            <a:ext cx="3168495" cy="53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確診者</a:t>
            </a:r>
            <a:endParaRPr lang="zh-CN" altLang="en-US" sz="3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E42D16D-99A3-AF4B-A7A4-22141DF6B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236" r="13"/>
          <a:stretch/>
        </p:blipFill>
        <p:spPr>
          <a:xfrm>
            <a:off x="4312152" y="650545"/>
            <a:ext cx="7342564" cy="545955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766C68D-7247-F140-94A8-B2469A143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6" y="2337801"/>
            <a:ext cx="3592964" cy="329147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B20F649-E926-524E-A44A-6E5F1BE410DC}"/>
              </a:ext>
            </a:extLst>
          </p:cNvPr>
          <p:cNvSpPr/>
          <p:nvPr/>
        </p:nvSpPr>
        <p:spPr>
          <a:xfrm>
            <a:off x="401782" y="6352143"/>
            <a:ext cx="624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資料來源：中央流行疫情指揮中心資料更新日期 </a:t>
            </a:r>
            <a:r>
              <a:rPr lang="en-US" altLang="zh-TW" dirty="0"/>
              <a:t>2022/04/21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24AD5D-024D-884D-A508-8DA47563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寬螢幕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等线</vt:lpstr>
      <vt:lpstr>思源黑体 CN Heavy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2022-04-25T09:15:44Z</dcterms:created>
  <dcterms:modified xsi:type="dcterms:W3CDTF">2022-04-25T09:15:56Z</dcterms:modified>
</cp:coreProperties>
</file>