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4351" r:id="rId2"/>
  </p:sldMasterIdLst>
  <p:notesMasterIdLst>
    <p:notesMasterId r:id="rId35"/>
  </p:notesMasterIdLst>
  <p:handoutMasterIdLst>
    <p:handoutMasterId r:id="rId36"/>
  </p:handoutMasterIdLst>
  <p:sldIdLst>
    <p:sldId id="877" r:id="rId3"/>
    <p:sldId id="316" r:id="rId4"/>
    <p:sldId id="872" r:id="rId5"/>
    <p:sldId id="317" r:id="rId6"/>
    <p:sldId id="850" r:id="rId7"/>
    <p:sldId id="412" r:id="rId8"/>
    <p:sldId id="854" r:id="rId9"/>
    <p:sldId id="855" r:id="rId10"/>
    <p:sldId id="873" r:id="rId11"/>
    <p:sldId id="875" r:id="rId12"/>
    <p:sldId id="842" r:id="rId13"/>
    <p:sldId id="413" r:id="rId14"/>
    <p:sldId id="656" r:id="rId15"/>
    <p:sldId id="809" r:id="rId16"/>
    <p:sldId id="645" r:id="rId17"/>
    <p:sldId id="747" r:id="rId18"/>
    <p:sldId id="867" r:id="rId19"/>
    <p:sldId id="868" r:id="rId20"/>
    <p:sldId id="869" r:id="rId21"/>
    <p:sldId id="870" r:id="rId22"/>
    <p:sldId id="871" r:id="rId23"/>
    <p:sldId id="874" r:id="rId24"/>
    <p:sldId id="858" r:id="rId25"/>
    <p:sldId id="865" r:id="rId26"/>
    <p:sldId id="859" r:id="rId27"/>
    <p:sldId id="860" r:id="rId28"/>
    <p:sldId id="861" r:id="rId29"/>
    <p:sldId id="863" r:id="rId30"/>
    <p:sldId id="862" r:id="rId31"/>
    <p:sldId id="866" r:id="rId32"/>
    <p:sldId id="876" r:id="rId33"/>
    <p:sldId id="724" r:id="rId34"/>
  </p:sldIdLst>
  <p:sldSz cx="9144000" cy="6858000" type="screen4x3"/>
  <p:notesSz cx="6858000" cy="9979025"/>
  <p:defaultTextStyle>
    <a:defPPr>
      <a:defRPr lang="zh-TW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FFFF00"/>
    <a:srgbClr val="0000FF"/>
    <a:srgbClr val="FFFF66"/>
    <a:srgbClr val="66FF33"/>
    <a:srgbClr val="66FFFF"/>
    <a:srgbClr val="FFFF99"/>
    <a:srgbClr val="0066FF"/>
    <a:srgbClr val="3399FF"/>
    <a:srgbClr val="66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無樣式、表格格線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E3FDE45-AF77-4B5C-9715-49D594BDF05E}" styleName="淺色樣式 1 - 輔色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9DCAF9ED-07DC-4A11-8D7F-57B35C25682E}" styleName="中等深淺樣式 1 - 輔色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1E4AEA4-8DFA-4A89-87EB-49C32662AFE0}" styleName="中等深淺樣式 2 - 輔色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中等深淺樣式 2 - 輔色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中等深淺樣式 2 - 輔色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A107856-5554-42FB-B03E-39F5DBC370BA}" styleName="中等深淺樣式 4 - 輔色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C4B1156A-380E-4F78-BDF5-A606A8083BF9}" styleName="中等深淺樣式 4 - 輔色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E8B1032C-EA38-4F05-BA0D-38AFFFC7BED3}" styleName="淺色樣式 3 - 輔色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125E5076-3810-47DD-B79F-674D7AD40C01}" styleName="深色樣式 1 - 輔色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AF606853-7671-496A-8E4F-DF71F8EC918B}" styleName="深色樣式 1 - 輔色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034E78-7F5D-4C2E-B375-FC64B27BC917}" styleName="深色樣式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7CE84F3-28C3-443E-9E96-99CF82512B78}" styleName="深色樣式 1 - 輔色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BC89EF96-8CEA-46FF-86C4-4CE0E7609802}" styleName="淺色樣式 3 - 輔色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16DA210-FB5B-4158-B5E0-FEB733F419BA}" styleName="淺色樣式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8FB837D-C827-4EFA-A057-4D05807E0F7C}" styleName="佈景主題樣式 1 - 輔色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3C2FFA5D-87B4-456A-9821-1D502468CF0F}" styleName="佈景主題樣式 1 - 輔色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927" autoAdjust="0"/>
    <p:restoredTop sz="97938" autoAdjust="0"/>
  </p:normalViewPr>
  <p:slideViewPr>
    <p:cSldViewPr>
      <p:cViewPr varScale="1">
        <p:scale>
          <a:sx n="97" d="100"/>
          <a:sy n="97" d="100"/>
        </p:scale>
        <p:origin x="2334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54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heme" Target="theme/them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EBD0D4F-A290-49F1-BA56-5455188DD4D1}" type="doc">
      <dgm:prSet loTypeId="urn:microsoft.com/office/officeart/2005/8/layout/orgChart1" loCatId="hierarchy" qsTypeId="urn:microsoft.com/office/officeart/2005/8/quickstyle/simple2" qsCatId="simple" csTypeId="urn:microsoft.com/office/officeart/2005/8/colors/accent6_1" csCatId="accent6" phldr="1"/>
      <dgm:spPr/>
      <dgm:t>
        <a:bodyPr/>
        <a:lstStyle/>
        <a:p>
          <a:endParaRPr lang="zh-TW" altLang="en-US"/>
        </a:p>
      </dgm:t>
    </dgm:pt>
    <dgm:pt modelId="{7EA86E1C-2EF0-49AC-B829-3F569DFB4173}">
      <dgm:prSet phldrT="[文字]"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>
        <a:xfrm>
          <a:off x="2699394" y="1140"/>
          <a:ext cx="1806177" cy="903088"/>
        </a:xfrm>
        <a:solidFill>
          <a:srgbClr val="FFFF00"/>
        </a:solidFill>
        <a:ln w="57150" cap="flat" cmpd="sng" algn="ctr">
          <a:solidFill>
            <a:srgbClr val="F79646"/>
          </a:solidFill>
          <a:prstDash val="solid"/>
        </a:ln>
        <a:effectLst/>
      </dgm:spPr>
      <dgm:t>
        <a:bodyPr/>
        <a:lstStyle/>
        <a:p>
          <a:r>
            <a:rPr lang="zh-TW" altLang="en-US" sz="3000" b="1" dirty="0" smtClean="0">
              <a:solidFill>
                <a:srgbClr val="002060"/>
              </a:solidFill>
              <a:latin typeface="+mn-ea"/>
              <a:ea typeface="+mn-ea"/>
              <a:cs typeface="+mn-cs"/>
            </a:rPr>
            <a:t>進修推廣部</a:t>
          </a:r>
          <a:endParaRPr lang="zh-TW" altLang="en-US" sz="3000" b="1" dirty="0">
            <a:solidFill>
              <a:srgbClr val="002060"/>
            </a:solidFill>
            <a:latin typeface="+mn-ea"/>
            <a:ea typeface="+mn-ea"/>
            <a:cs typeface="+mn-cs"/>
          </a:endParaRPr>
        </a:p>
      </dgm:t>
    </dgm:pt>
    <dgm:pt modelId="{9E78E7AA-915C-4964-A120-BA81D0463A7E}" type="parTrans" cxnId="{BE1FF501-93E4-4E95-B0FF-108C8D19EEFC}">
      <dgm:prSet/>
      <dgm:spPr/>
      <dgm:t>
        <a:bodyPr/>
        <a:lstStyle/>
        <a:p>
          <a:endParaRPr lang="zh-TW" altLang="en-US"/>
        </a:p>
      </dgm:t>
    </dgm:pt>
    <dgm:pt modelId="{AC92FDB7-51A9-4BA4-9AAD-FB438E339C7E}" type="sibTrans" cxnId="{BE1FF501-93E4-4E95-B0FF-108C8D19EEFC}">
      <dgm:prSet/>
      <dgm:spPr/>
      <dgm:t>
        <a:bodyPr/>
        <a:lstStyle/>
        <a:p>
          <a:endParaRPr lang="zh-TW" altLang="en-US"/>
        </a:p>
      </dgm:t>
    </dgm:pt>
    <dgm:pt modelId="{8F08DC13-0DE9-44F3-9A9D-8BE43368872A}">
      <dgm:prSet phldrT="[文字]" custT="1">
        <dgm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dgm:style>
      </dgm:prSet>
      <dgm:spPr>
        <a:xfrm>
          <a:off x="2699394" y="1283526"/>
          <a:ext cx="1806177" cy="903088"/>
        </a:xfrm>
        <a:noFill/>
        <a:ln w="57150" cap="flat" cmpd="sng" algn="ctr">
          <a:solidFill>
            <a:srgbClr val="FF0000"/>
          </a:solidFill>
          <a:prstDash val="solid"/>
        </a:ln>
        <a:effectLst/>
      </dgm:spPr>
      <dgm:t>
        <a:bodyPr/>
        <a:lstStyle/>
        <a:p>
          <a:r>
            <a:rPr lang="zh-TW" altLang="en-US" sz="2800" b="1" dirty="0" smtClean="0">
              <a:solidFill>
                <a:srgbClr val="002060"/>
              </a:solidFill>
              <a:latin typeface="+mn-ea"/>
              <a:ea typeface="+mn-ea"/>
              <a:cs typeface="+mn-cs"/>
            </a:rPr>
            <a:t>進修四技</a:t>
          </a:r>
          <a:endParaRPr lang="zh-TW" altLang="en-US" sz="2800" b="1" dirty="0">
            <a:solidFill>
              <a:srgbClr val="002060"/>
            </a:solidFill>
            <a:latin typeface="+mn-ea"/>
            <a:ea typeface="+mn-ea"/>
            <a:cs typeface="+mn-cs"/>
          </a:endParaRPr>
        </a:p>
      </dgm:t>
    </dgm:pt>
    <dgm:pt modelId="{FC0B52FE-EF49-473E-B08A-73FB7D5E8A6F}" type="parTrans" cxnId="{74E6B5D3-5D91-4B5C-B49B-281E28106E43}">
      <dgm:prSet/>
      <dgm:spPr>
        <a:xfrm>
          <a:off x="3556763" y="904229"/>
          <a:ext cx="91440" cy="379297"/>
        </a:xfrm>
        <a:noFill/>
        <a:ln w="25400" cap="flat" cmpd="sng" algn="ctr">
          <a:solidFill>
            <a:srgbClr val="F79646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zh-TW" altLang="en-US"/>
        </a:p>
      </dgm:t>
    </dgm:pt>
    <dgm:pt modelId="{429DA4E8-3555-4D43-9389-343DC3805453}" type="sibTrans" cxnId="{74E6B5D3-5D91-4B5C-B49B-281E28106E43}">
      <dgm:prSet/>
      <dgm:spPr/>
      <dgm:t>
        <a:bodyPr/>
        <a:lstStyle/>
        <a:p>
          <a:endParaRPr lang="zh-TW" altLang="en-US"/>
        </a:p>
      </dgm:t>
    </dgm:pt>
    <dgm:pt modelId="{8C6B15E5-6CED-403D-B0BD-39D061B1281C}">
      <dgm:prSet phldrT="[文字]"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>
        <a:xfrm>
          <a:off x="4884870" y="1283526"/>
          <a:ext cx="1806177" cy="903088"/>
        </a:xfrm>
        <a:solidFill>
          <a:srgbClr val="AEFAFE"/>
        </a:solidFill>
        <a:ln w="57150" cap="flat" cmpd="sng" algn="ctr">
          <a:solidFill>
            <a:srgbClr val="8064A2"/>
          </a:solidFill>
          <a:prstDash val="solid"/>
        </a:ln>
        <a:effectLst/>
      </dgm:spPr>
      <dgm:t>
        <a:bodyPr/>
        <a:lstStyle/>
        <a:p>
          <a:pPr>
            <a:spcAft>
              <a:spcPts val="0"/>
            </a:spcAft>
          </a:pPr>
          <a:r>
            <a:rPr lang="zh-TW" altLang="en-US" sz="2800" b="1" dirty="0" smtClean="0">
              <a:solidFill>
                <a:srgbClr val="002060"/>
              </a:solidFill>
              <a:latin typeface="+mn-ea"/>
              <a:ea typeface="+mn-ea"/>
              <a:cs typeface="+mn-cs"/>
            </a:rPr>
            <a:t>研究所</a:t>
          </a:r>
        </a:p>
        <a:p>
          <a:pPr>
            <a:spcAft>
              <a:spcPts val="0"/>
            </a:spcAft>
          </a:pPr>
          <a:r>
            <a:rPr lang="zh-TW" altLang="en-US" sz="2800" b="1" dirty="0" smtClean="0">
              <a:solidFill>
                <a:srgbClr val="002060"/>
              </a:solidFill>
              <a:latin typeface="+mn-ea"/>
              <a:ea typeface="+mn-ea"/>
              <a:cs typeface="+mn-cs"/>
            </a:rPr>
            <a:t>在職專班</a:t>
          </a:r>
          <a:endParaRPr lang="zh-TW" altLang="en-US" sz="2800" b="1" dirty="0">
            <a:solidFill>
              <a:srgbClr val="002060"/>
            </a:solidFill>
            <a:latin typeface="+mn-ea"/>
            <a:ea typeface="+mn-ea"/>
            <a:cs typeface="+mn-cs"/>
          </a:endParaRPr>
        </a:p>
      </dgm:t>
    </dgm:pt>
    <dgm:pt modelId="{C2FCF90D-5B57-4CA2-A75A-10C7C818AFAC}" type="parTrans" cxnId="{4C9C0019-8C04-4DB6-AB67-B50358A263FA}">
      <dgm:prSet/>
      <dgm:spPr>
        <a:xfrm>
          <a:off x="3602483" y="904229"/>
          <a:ext cx="2185475" cy="379297"/>
        </a:xfrm>
        <a:noFill/>
        <a:ln w="25400" cap="flat" cmpd="sng" algn="ctr">
          <a:solidFill>
            <a:srgbClr val="F79646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zh-TW" altLang="en-US"/>
        </a:p>
      </dgm:t>
    </dgm:pt>
    <dgm:pt modelId="{4E2D9621-337E-46D3-A3F9-0424A2C611BB}" type="sibTrans" cxnId="{4C9C0019-8C04-4DB6-AB67-B50358A263FA}">
      <dgm:prSet/>
      <dgm:spPr/>
      <dgm:t>
        <a:bodyPr/>
        <a:lstStyle/>
        <a:p>
          <a:endParaRPr lang="zh-TW" altLang="en-US"/>
        </a:p>
      </dgm:t>
    </dgm:pt>
    <dgm:pt modelId="{4D4EDA01-6D7C-44B4-AEB4-E98ACF87FE02}">
      <dgm:prSet phldrT="[文字]" custT="1">
        <dgm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dgm:style>
      </dgm:prSet>
      <dgm:spPr>
        <a:xfrm>
          <a:off x="3150939" y="2565912"/>
          <a:ext cx="1806177" cy="903088"/>
        </a:xfrm>
        <a:noFill/>
        <a:ln w="57150" cap="flat" cmpd="sng" algn="ctr">
          <a:solidFill>
            <a:srgbClr val="FF0000"/>
          </a:solidFill>
          <a:prstDash val="solid"/>
        </a:ln>
        <a:effectLst/>
      </dgm:spPr>
      <dgm:t>
        <a:bodyPr/>
        <a:lstStyle/>
        <a:p>
          <a:r>
            <a:rPr lang="zh-TW" altLang="en-US" sz="2400" b="1" dirty="0" smtClean="0">
              <a:solidFill>
                <a:srgbClr val="002060"/>
              </a:solidFill>
              <a:latin typeface="+mn-ea"/>
              <a:ea typeface="+mn-ea"/>
              <a:cs typeface="+mn-cs"/>
            </a:rPr>
            <a:t>觀光休閒系</a:t>
          </a:r>
          <a:endParaRPr lang="zh-TW" altLang="en-US" sz="2400" b="1" dirty="0">
            <a:solidFill>
              <a:srgbClr val="002060"/>
            </a:solidFill>
            <a:latin typeface="+mn-ea"/>
            <a:ea typeface="+mn-ea"/>
            <a:cs typeface="+mn-cs"/>
          </a:endParaRPr>
        </a:p>
      </dgm:t>
    </dgm:pt>
    <dgm:pt modelId="{19D930DC-C044-40FE-BCE6-6710DA19ECC4}" type="parTrans" cxnId="{A43872F5-D6A8-428F-8A66-2B4A8F386D91}">
      <dgm:prSet/>
      <dgm:spPr>
        <a:xfrm>
          <a:off x="2880012" y="2186615"/>
          <a:ext cx="270926" cy="830841"/>
        </a:xfrm>
        <a:noFill/>
        <a:ln w="25400" cap="flat" cmpd="sng" algn="ctr">
          <a:solidFill>
            <a:srgbClr val="F79646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zh-TW" altLang="en-US"/>
        </a:p>
      </dgm:t>
    </dgm:pt>
    <dgm:pt modelId="{08C1E214-A666-48F2-8562-BBE7BA2876DA}" type="sibTrans" cxnId="{A43872F5-D6A8-428F-8A66-2B4A8F386D91}">
      <dgm:prSet/>
      <dgm:spPr/>
      <dgm:t>
        <a:bodyPr/>
        <a:lstStyle/>
        <a:p>
          <a:endParaRPr lang="zh-TW" altLang="en-US"/>
        </a:p>
      </dgm:t>
    </dgm:pt>
    <dgm:pt modelId="{E6D9D547-170F-48CD-AD1E-37115DBA4751}">
      <dgm:prSet phldrT="[文字]" custT="1">
        <dgm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dgm:style>
      </dgm:prSet>
      <dgm:spPr>
        <a:xfrm>
          <a:off x="3150939" y="3848298"/>
          <a:ext cx="1806177" cy="903088"/>
        </a:xfrm>
        <a:noFill/>
        <a:ln w="57150" cap="flat" cmpd="sng" algn="ctr">
          <a:solidFill>
            <a:srgbClr val="FF0000"/>
          </a:solidFill>
          <a:prstDash val="solid"/>
        </a:ln>
        <a:effectLst/>
      </dgm:spPr>
      <dgm:t>
        <a:bodyPr/>
        <a:lstStyle/>
        <a:p>
          <a:r>
            <a:rPr lang="zh-TW" altLang="en-US" sz="2400" b="1" dirty="0" smtClean="0">
              <a:solidFill>
                <a:srgbClr val="002060"/>
              </a:solidFill>
              <a:latin typeface="+mn-ea"/>
              <a:ea typeface="+mn-ea"/>
              <a:cs typeface="+mn-cs"/>
            </a:rPr>
            <a:t>資訊管理系</a:t>
          </a:r>
          <a:endParaRPr lang="zh-TW" altLang="en-US" sz="2400" b="1" dirty="0">
            <a:solidFill>
              <a:srgbClr val="002060"/>
            </a:solidFill>
            <a:latin typeface="+mn-ea"/>
            <a:ea typeface="+mn-ea"/>
            <a:cs typeface="+mn-cs"/>
          </a:endParaRPr>
        </a:p>
      </dgm:t>
    </dgm:pt>
    <dgm:pt modelId="{160FA8F8-FA3A-4DF0-9B97-6D6A95E5800D}" type="parTrans" cxnId="{AAD056B2-F89A-424A-B55F-521C55BF195F}">
      <dgm:prSet/>
      <dgm:spPr>
        <a:xfrm>
          <a:off x="2880012" y="2186615"/>
          <a:ext cx="270926" cy="2113228"/>
        </a:xfrm>
        <a:noFill/>
        <a:ln w="25400" cap="flat" cmpd="sng" algn="ctr">
          <a:solidFill>
            <a:srgbClr val="F79646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zh-TW" altLang="en-US"/>
        </a:p>
      </dgm:t>
    </dgm:pt>
    <dgm:pt modelId="{E5FC8720-DB6F-4723-A9A0-2E343A2BBEC1}" type="sibTrans" cxnId="{AAD056B2-F89A-424A-B55F-521C55BF195F}">
      <dgm:prSet/>
      <dgm:spPr/>
      <dgm:t>
        <a:bodyPr/>
        <a:lstStyle/>
        <a:p>
          <a:endParaRPr lang="zh-TW" altLang="en-US"/>
        </a:p>
      </dgm:t>
    </dgm:pt>
    <dgm:pt modelId="{9F914C98-4C55-4C6E-844A-FE01B6C221F3}">
      <dgm:prSet phldrT="[文字]"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>
        <a:xfrm>
          <a:off x="5336414" y="2565912"/>
          <a:ext cx="1806177" cy="903088"/>
        </a:xfrm>
        <a:solidFill>
          <a:srgbClr val="AEFAFE"/>
        </a:solidFill>
        <a:ln w="57150" cap="flat" cmpd="sng" algn="ctr">
          <a:solidFill>
            <a:srgbClr val="8064A2"/>
          </a:solidFill>
          <a:prstDash val="solid"/>
        </a:ln>
        <a:effectLst/>
      </dgm:spPr>
      <dgm:t>
        <a:bodyPr/>
        <a:lstStyle/>
        <a:p>
          <a:r>
            <a:rPr lang="zh-TW" altLang="en-US" sz="2400" b="1" dirty="0" smtClean="0">
              <a:solidFill>
                <a:srgbClr val="002060"/>
              </a:solidFill>
              <a:latin typeface="+mn-ea"/>
              <a:ea typeface="+mn-ea"/>
              <a:cs typeface="+mn-cs"/>
            </a:rPr>
            <a:t>服務業經營管理研究所</a:t>
          </a:r>
          <a:endParaRPr lang="zh-TW" altLang="en-US" sz="2400" b="1" dirty="0">
            <a:solidFill>
              <a:srgbClr val="002060"/>
            </a:solidFill>
            <a:latin typeface="+mn-ea"/>
            <a:ea typeface="+mn-ea"/>
            <a:cs typeface="+mn-cs"/>
          </a:endParaRPr>
        </a:p>
      </dgm:t>
    </dgm:pt>
    <dgm:pt modelId="{A4B6C8A8-5C81-469D-878D-D9B43D00BAEC}" type="parTrans" cxnId="{2E7C66F4-995B-4BF5-A576-2A7B97CB708A}">
      <dgm:prSet/>
      <dgm:spPr>
        <a:xfrm>
          <a:off x="5065487" y="2186615"/>
          <a:ext cx="270926" cy="830841"/>
        </a:xfrm>
        <a:noFill/>
        <a:ln w="25400" cap="flat" cmpd="sng" algn="ctr">
          <a:solidFill>
            <a:srgbClr val="F79646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zh-TW" altLang="en-US"/>
        </a:p>
      </dgm:t>
    </dgm:pt>
    <dgm:pt modelId="{1D10AE5B-B10E-4DF8-A175-7D296A9D6094}" type="sibTrans" cxnId="{2E7C66F4-995B-4BF5-A576-2A7B97CB708A}">
      <dgm:prSet/>
      <dgm:spPr/>
      <dgm:t>
        <a:bodyPr/>
        <a:lstStyle/>
        <a:p>
          <a:endParaRPr lang="zh-TW" altLang="en-US"/>
        </a:p>
      </dgm:t>
    </dgm:pt>
    <dgm:pt modelId="{7A67D8AA-3369-4AA4-A06C-DBB1ABCBB4C1}">
      <dgm:prSet phldrT="[文字]"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>
        <a:xfrm>
          <a:off x="5336414" y="3848298"/>
          <a:ext cx="1806177" cy="903088"/>
        </a:xfrm>
        <a:solidFill>
          <a:srgbClr val="AEFAFE"/>
        </a:solidFill>
        <a:ln w="57150" cap="flat" cmpd="sng" algn="ctr">
          <a:solidFill>
            <a:srgbClr val="8064A2"/>
          </a:solidFill>
          <a:prstDash val="solid"/>
        </a:ln>
        <a:effectLst/>
      </dgm:spPr>
      <dgm:t>
        <a:bodyPr/>
        <a:lstStyle/>
        <a:p>
          <a:pPr>
            <a:spcAft>
              <a:spcPts val="0"/>
            </a:spcAft>
          </a:pPr>
          <a:r>
            <a:rPr lang="zh-TW" altLang="en-US" sz="2400" b="1" dirty="0" smtClean="0">
              <a:solidFill>
                <a:srgbClr val="002060"/>
              </a:solidFill>
              <a:latin typeface="+mn-ea"/>
              <a:ea typeface="+mn-ea"/>
              <a:cs typeface="+mn-cs"/>
            </a:rPr>
            <a:t>觀光休閒</a:t>
          </a:r>
          <a:endParaRPr lang="en-US" altLang="zh-TW" sz="2400" b="1" dirty="0" smtClean="0">
            <a:solidFill>
              <a:srgbClr val="002060"/>
            </a:solidFill>
            <a:latin typeface="+mn-ea"/>
            <a:ea typeface="+mn-ea"/>
            <a:cs typeface="+mn-cs"/>
          </a:endParaRPr>
        </a:p>
        <a:p>
          <a:pPr>
            <a:spcAft>
              <a:spcPts val="0"/>
            </a:spcAft>
          </a:pPr>
          <a:r>
            <a:rPr lang="zh-TW" altLang="en-US" sz="2400" b="1" dirty="0" smtClean="0">
              <a:solidFill>
                <a:srgbClr val="002060"/>
              </a:solidFill>
              <a:latin typeface="+mn-ea"/>
              <a:ea typeface="+mn-ea"/>
              <a:cs typeface="+mn-cs"/>
            </a:rPr>
            <a:t>研究所</a:t>
          </a:r>
          <a:endParaRPr lang="zh-TW" altLang="en-US" sz="2400" b="1" dirty="0">
            <a:solidFill>
              <a:srgbClr val="002060"/>
            </a:solidFill>
            <a:latin typeface="+mn-ea"/>
            <a:ea typeface="+mn-ea"/>
            <a:cs typeface="+mn-cs"/>
          </a:endParaRPr>
        </a:p>
      </dgm:t>
    </dgm:pt>
    <dgm:pt modelId="{E3CC589F-48C9-4CBC-857D-2F802F934800}" type="parTrans" cxnId="{73AED358-05C9-4D8F-A283-DDA7AAB8DC2A}">
      <dgm:prSet/>
      <dgm:spPr>
        <a:xfrm>
          <a:off x="5065487" y="2186615"/>
          <a:ext cx="270926" cy="2113228"/>
        </a:xfrm>
        <a:noFill/>
        <a:ln w="25400" cap="flat" cmpd="sng" algn="ctr">
          <a:solidFill>
            <a:srgbClr val="F79646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zh-TW" altLang="en-US"/>
        </a:p>
      </dgm:t>
    </dgm:pt>
    <dgm:pt modelId="{EDEAEFDA-ECD9-46EC-8462-484D5E45C1D2}" type="sibTrans" cxnId="{73AED358-05C9-4D8F-A283-DDA7AAB8DC2A}">
      <dgm:prSet/>
      <dgm:spPr/>
      <dgm:t>
        <a:bodyPr/>
        <a:lstStyle/>
        <a:p>
          <a:endParaRPr lang="zh-TW" altLang="en-US"/>
        </a:p>
      </dgm:t>
    </dgm:pt>
    <dgm:pt modelId="{D0501A9B-0BBD-41C9-B670-1AD9344A68AC}" type="pres">
      <dgm:prSet presAssocID="{DEBD0D4F-A290-49F1-BA56-5455188DD4D1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zh-TW" altLang="en-US"/>
        </a:p>
      </dgm:t>
    </dgm:pt>
    <dgm:pt modelId="{E9E9224C-750B-4BBB-86F2-ACB5FAD6FF06}" type="pres">
      <dgm:prSet presAssocID="{7EA86E1C-2EF0-49AC-B829-3F569DFB4173}" presName="hierRoot1" presStyleCnt="0">
        <dgm:presLayoutVars>
          <dgm:hierBranch val="init"/>
        </dgm:presLayoutVars>
      </dgm:prSet>
      <dgm:spPr/>
    </dgm:pt>
    <dgm:pt modelId="{BBB5532E-CEB1-4040-9C1F-AB504543A4BB}" type="pres">
      <dgm:prSet presAssocID="{7EA86E1C-2EF0-49AC-B829-3F569DFB4173}" presName="rootComposite1" presStyleCnt="0"/>
      <dgm:spPr/>
    </dgm:pt>
    <dgm:pt modelId="{B59EF12A-EDA4-4C22-AAE2-995768613143}" type="pres">
      <dgm:prSet presAssocID="{7EA86E1C-2EF0-49AC-B829-3F569DFB4173}" presName="rootText1" presStyleLbl="node0" presStyleIdx="0" presStyleCnt="1" custScaleX="175614">
        <dgm:presLayoutVars>
          <dgm:chPref val="3"/>
        </dgm:presLayoutVars>
      </dgm:prSet>
      <dgm:spPr>
        <a:prstGeom prst="rect">
          <a:avLst/>
        </a:prstGeom>
      </dgm:spPr>
      <dgm:t>
        <a:bodyPr/>
        <a:lstStyle/>
        <a:p>
          <a:endParaRPr lang="zh-TW" altLang="en-US"/>
        </a:p>
      </dgm:t>
    </dgm:pt>
    <dgm:pt modelId="{3CD1DFFF-786B-4D58-9544-8A2BF155215D}" type="pres">
      <dgm:prSet presAssocID="{7EA86E1C-2EF0-49AC-B829-3F569DFB4173}" presName="rootConnector1" presStyleLbl="node1" presStyleIdx="0" presStyleCnt="0"/>
      <dgm:spPr/>
      <dgm:t>
        <a:bodyPr/>
        <a:lstStyle/>
        <a:p>
          <a:endParaRPr lang="zh-TW" altLang="en-US"/>
        </a:p>
      </dgm:t>
    </dgm:pt>
    <dgm:pt modelId="{4BBF520E-E43B-4037-8DBB-890D9251F333}" type="pres">
      <dgm:prSet presAssocID="{7EA86E1C-2EF0-49AC-B829-3F569DFB4173}" presName="hierChild2" presStyleCnt="0"/>
      <dgm:spPr/>
    </dgm:pt>
    <dgm:pt modelId="{08E26A79-5ECB-4C7F-AD43-C1B84872CD4D}" type="pres">
      <dgm:prSet presAssocID="{FC0B52FE-EF49-473E-B08A-73FB7D5E8A6F}" presName="Name37" presStyleLbl="parChTrans1D2" presStyleIdx="0" presStyleCnt="2"/>
      <dgm:spPr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79297"/>
              </a:lnTo>
            </a:path>
          </a:pathLst>
        </a:custGeom>
      </dgm:spPr>
      <dgm:t>
        <a:bodyPr/>
        <a:lstStyle/>
        <a:p>
          <a:endParaRPr lang="zh-TW" altLang="en-US"/>
        </a:p>
      </dgm:t>
    </dgm:pt>
    <dgm:pt modelId="{19FAF8F7-4D27-4482-A43B-984E0D5433A3}" type="pres">
      <dgm:prSet presAssocID="{8F08DC13-0DE9-44F3-9A9D-8BE43368872A}" presName="hierRoot2" presStyleCnt="0">
        <dgm:presLayoutVars>
          <dgm:hierBranch val="init"/>
        </dgm:presLayoutVars>
      </dgm:prSet>
      <dgm:spPr/>
    </dgm:pt>
    <dgm:pt modelId="{E9866EED-C3C1-45CF-AFB7-B7EDA04EF0FC}" type="pres">
      <dgm:prSet presAssocID="{8F08DC13-0DE9-44F3-9A9D-8BE43368872A}" presName="rootComposite" presStyleCnt="0"/>
      <dgm:spPr/>
    </dgm:pt>
    <dgm:pt modelId="{1B478732-6391-4E51-B096-10C8896E80B6}" type="pres">
      <dgm:prSet presAssocID="{8F08DC13-0DE9-44F3-9A9D-8BE43368872A}" presName="rootText" presStyleLbl="node2" presStyleIdx="0" presStyleCnt="2" custLinFactNeighborX="1851">
        <dgm:presLayoutVars>
          <dgm:chPref val="3"/>
        </dgm:presLayoutVars>
      </dgm:prSet>
      <dgm:spPr>
        <a:prstGeom prst="rect">
          <a:avLst/>
        </a:prstGeom>
      </dgm:spPr>
      <dgm:t>
        <a:bodyPr/>
        <a:lstStyle/>
        <a:p>
          <a:endParaRPr lang="zh-TW" altLang="en-US"/>
        </a:p>
      </dgm:t>
    </dgm:pt>
    <dgm:pt modelId="{DBA63C05-75BA-4E98-A089-96A01DD65EEB}" type="pres">
      <dgm:prSet presAssocID="{8F08DC13-0DE9-44F3-9A9D-8BE43368872A}" presName="rootConnector" presStyleLbl="node2" presStyleIdx="0" presStyleCnt="2"/>
      <dgm:spPr/>
      <dgm:t>
        <a:bodyPr/>
        <a:lstStyle/>
        <a:p>
          <a:endParaRPr lang="zh-TW" altLang="en-US"/>
        </a:p>
      </dgm:t>
    </dgm:pt>
    <dgm:pt modelId="{C255E37E-2E64-4F2A-A48E-54445F0C1641}" type="pres">
      <dgm:prSet presAssocID="{8F08DC13-0DE9-44F3-9A9D-8BE43368872A}" presName="hierChild4" presStyleCnt="0"/>
      <dgm:spPr/>
    </dgm:pt>
    <dgm:pt modelId="{405596FB-B916-4187-8E20-7C35B21C1E8D}" type="pres">
      <dgm:prSet presAssocID="{19D930DC-C044-40FE-BCE6-6710DA19ECC4}" presName="Name37" presStyleLbl="parChTrans1D3" presStyleIdx="0" presStyleCnt="4"/>
      <dgm:spPr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30841"/>
              </a:lnTo>
              <a:lnTo>
                <a:pt x="270926" y="830841"/>
              </a:lnTo>
            </a:path>
          </a:pathLst>
        </a:custGeom>
      </dgm:spPr>
      <dgm:t>
        <a:bodyPr/>
        <a:lstStyle/>
        <a:p>
          <a:endParaRPr lang="zh-TW" altLang="en-US"/>
        </a:p>
      </dgm:t>
    </dgm:pt>
    <dgm:pt modelId="{C7291FCC-11AB-402D-856F-750230FF7615}" type="pres">
      <dgm:prSet presAssocID="{4D4EDA01-6D7C-44B4-AEB4-E98ACF87FE02}" presName="hierRoot2" presStyleCnt="0">
        <dgm:presLayoutVars>
          <dgm:hierBranch val="init"/>
        </dgm:presLayoutVars>
      </dgm:prSet>
      <dgm:spPr/>
    </dgm:pt>
    <dgm:pt modelId="{E375193D-F5F1-4408-A4AB-0BCCC98A533B}" type="pres">
      <dgm:prSet presAssocID="{4D4EDA01-6D7C-44B4-AEB4-E98ACF87FE02}" presName="rootComposite" presStyleCnt="0"/>
      <dgm:spPr/>
    </dgm:pt>
    <dgm:pt modelId="{80E9FC7D-140A-4D7F-A045-83382806AFED}" type="pres">
      <dgm:prSet presAssocID="{4D4EDA01-6D7C-44B4-AEB4-E98ACF87FE02}" presName="rootText" presStyleLbl="node3" presStyleIdx="0" presStyleCnt="4" custLinFactNeighborX="1916">
        <dgm:presLayoutVars>
          <dgm:chPref val="3"/>
        </dgm:presLayoutVars>
      </dgm:prSet>
      <dgm:spPr>
        <a:prstGeom prst="rect">
          <a:avLst/>
        </a:prstGeom>
      </dgm:spPr>
      <dgm:t>
        <a:bodyPr/>
        <a:lstStyle/>
        <a:p>
          <a:endParaRPr lang="zh-TW" altLang="en-US"/>
        </a:p>
      </dgm:t>
    </dgm:pt>
    <dgm:pt modelId="{2CB91539-DF9F-4396-B7CC-B22FF17AC485}" type="pres">
      <dgm:prSet presAssocID="{4D4EDA01-6D7C-44B4-AEB4-E98ACF87FE02}" presName="rootConnector" presStyleLbl="node3" presStyleIdx="0" presStyleCnt="4"/>
      <dgm:spPr/>
      <dgm:t>
        <a:bodyPr/>
        <a:lstStyle/>
        <a:p>
          <a:endParaRPr lang="zh-TW" altLang="en-US"/>
        </a:p>
      </dgm:t>
    </dgm:pt>
    <dgm:pt modelId="{1AE10EAA-8562-47A8-A7D4-B7C5BD19868D}" type="pres">
      <dgm:prSet presAssocID="{4D4EDA01-6D7C-44B4-AEB4-E98ACF87FE02}" presName="hierChild4" presStyleCnt="0"/>
      <dgm:spPr/>
    </dgm:pt>
    <dgm:pt modelId="{860DEA4F-2EBC-4FE8-B51C-6C6FAD60E1C2}" type="pres">
      <dgm:prSet presAssocID="{4D4EDA01-6D7C-44B4-AEB4-E98ACF87FE02}" presName="hierChild5" presStyleCnt="0"/>
      <dgm:spPr/>
    </dgm:pt>
    <dgm:pt modelId="{A3411C71-1E11-40DD-A01C-1598DE7CC863}" type="pres">
      <dgm:prSet presAssocID="{160FA8F8-FA3A-4DF0-9B97-6D6A95E5800D}" presName="Name37" presStyleLbl="parChTrans1D3" presStyleIdx="1" presStyleCnt="4"/>
      <dgm:spPr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13228"/>
              </a:lnTo>
              <a:lnTo>
                <a:pt x="270926" y="2113228"/>
              </a:lnTo>
            </a:path>
          </a:pathLst>
        </a:custGeom>
      </dgm:spPr>
      <dgm:t>
        <a:bodyPr/>
        <a:lstStyle/>
        <a:p>
          <a:endParaRPr lang="zh-TW" altLang="en-US"/>
        </a:p>
      </dgm:t>
    </dgm:pt>
    <dgm:pt modelId="{9C1D3C4E-C925-46AD-82AB-D65E9B63CE31}" type="pres">
      <dgm:prSet presAssocID="{E6D9D547-170F-48CD-AD1E-37115DBA4751}" presName="hierRoot2" presStyleCnt="0">
        <dgm:presLayoutVars>
          <dgm:hierBranch val="init"/>
        </dgm:presLayoutVars>
      </dgm:prSet>
      <dgm:spPr/>
    </dgm:pt>
    <dgm:pt modelId="{373E26A5-C9E4-4336-9D2E-63B0A694DE74}" type="pres">
      <dgm:prSet presAssocID="{E6D9D547-170F-48CD-AD1E-37115DBA4751}" presName="rootComposite" presStyleCnt="0"/>
      <dgm:spPr/>
    </dgm:pt>
    <dgm:pt modelId="{5AF26359-6A62-4482-B5BF-9680CD33B4A8}" type="pres">
      <dgm:prSet presAssocID="{E6D9D547-170F-48CD-AD1E-37115DBA4751}" presName="rootText" presStyleLbl="node3" presStyleIdx="1" presStyleCnt="4" custLinFactNeighborX="1916">
        <dgm:presLayoutVars>
          <dgm:chPref val="3"/>
        </dgm:presLayoutVars>
      </dgm:prSet>
      <dgm:spPr>
        <a:prstGeom prst="rect">
          <a:avLst/>
        </a:prstGeom>
      </dgm:spPr>
      <dgm:t>
        <a:bodyPr/>
        <a:lstStyle/>
        <a:p>
          <a:endParaRPr lang="zh-TW" altLang="en-US"/>
        </a:p>
      </dgm:t>
    </dgm:pt>
    <dgm:pt modelId="{B8C6B648-BF87-4EC6-9A29-AD143A848CCA}" type="pres">
      <dgm:prSet presAssocID="{E6D9D547-170F-48CD-AD1E-37115DBA4751}" presName="rootConnector" presStyleLbl="node3" presStyleIdx="1" presStyleCnt="4"/>
      <dgm:spPr/>
      <dgm:t>
        <a:bodyPr/>
        <a:lstStyle/>
        <a:p>
          <a:endParaRPr lang="zh-TW" altLang="en-US"/>
        </a:p>
      </dgm:t>
    </dgm:pt>
    <dgm:pt modelId="{1DD8CBD5-D4F1-4D51-A12B-FBC1B64F0979}" type="pres">
      <dgm:prSet presAssocID="{E6D9D547-170F-48CD-AD1E-37115DBA4751}" presName="hierChild4" presStyleCnt="0"/>
      <dgm:spPr/>
    </dgm:pt>
    <dgm:pt modelId="{294A52EE-3E09-4E1F-A74E-4BA93906AF2C}" type="pres">
      <dgm:prSet presAssocID="{E6D9D547-170F-48CD-AD1E-37115DBA4751}" presName="hierChild5" presStyleCnt="0"/>
      <dgm:spPr/>
    </dgm:pt>
    <dgm:pt modelId="{3AA0028F-3500-4FE4-B4E9-E059B3746642}" type="pres">
      <dgm:prSet presAssocID="{8F08DC13-0DE9-44F3-9A9D-8BE43368872A}" presName="hierChild5" presStyleCnt="0"/>
      <dgm:spPr/>
    </dgm:pt>
    <dgm:pt modelId="{8E86E949-6C5F-47FA-AE22-9DDAF1AA2DB4}" type="pres">
      <dgm:prSet presAssocID="{C2FCF90D-5B57-4CA2-A75A-10C7C818AFAC}" presName="Name37" presStyleLbl="parChTrans1D2" presStyleIdx="1" presStyleCnt="2"/>
      <dgm:spPr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9648"/>
              </a:lnTo>
              <a:lnTo>
                <a:pt x="2185475" y="189648"/>
              </a:lnTo>
              <a:lnTo>
                <a:pt x="2185475" y="379297"/>
              </a:lnTo>
            </a:path>
          </a:pathLst>
        </a:custGeom>
      </dgm:spPr>
      <dgm:t>
        <a:bodyPr/>
        <a:lstStyle/>
        <a:p>
          <a:endParaRPr lang="zh-TW" altLang="en-US"/>
        </a:p>
      </dgm:t>
    </dgm:pt>
    <dgm:pt modelId="{33B818CF-E12B-4586-B190-F6CC05A17F7E}" type="pres">
      <dgm:prSet presAssocID="{8C6B15E5-6CED-403D-B0BD-39D061B1281C}" presName="hierRoot2" presStyleCnt="0">
        <dgm:presLayoutVars>
          <dgm:hierBranch val="init"/>
        </dgm:presLayoutVars>
      </dgm:prSet>
      <dgm:spPr/>
    </dgm:pt>
    <dgm:pt modelId="{84BDB8F5-038A-4170-87FC-C51B01AD76CD}" type="pres">
      <dgm:prSet presAssocID="{8C6B15E5-6CED-403D-B0BD-39D061B1281C}" presName="rootComposite" presStyleCnt="0"/>
      <dgm:spPr/>
    </dgm:pt>
    <dgm:pt modelId="{3F592743-5467-4C20-92AB-920A61F604C2}" type="pres">
      <dgm:prSet presAssocID="{8C6B15E5-6CED-403D-B0BD-39D061B1281C}" presName="rootText" presStyleLbl="node2" presStyleIdx="1" presStyleCnt="2" custLinFactNeighborX="31568">
        <dgm:presLayoutVars>
          <dgm:chPref val="3"/>
        </dgm:presLayoutVars>
      </dgm:prSet>
      <dgm:spPr>
        <a:prstGeom prst="rect">
          <a:avLst/>
        </a:prstGeom>
      </dgm:spPr>
      <dgm:t>
        <a:bodyPr/>
        <a:lstStyle/>
        <a:p>
          <a:endParaRPr lang="zh-TW" altLang="en-US"/>
        </a:p>
      </dgm:t>
    </dgm:pt>
    <dgm:pt modelId="{35F5D9EE-2A3A-4701-B5C3-BACAF7E5A289}" type="pres">
      <dgm:prSet presAssocID="{8C6B15E5-6CED-403D-B0BD-39D061B1281C}" presName="rootConnector" presStyleLbl="node2" presStyleIdx="1" presStyleCnt="2"/>
      <dgm:spPr/>
      <dgm:t>
        <a:bodyPr/>
        <a:lstStyle/>
        <a:p>
          <a:endParaRPr lang="zh-TW" altLang="en-US"/>
        </a:p>
      </dgm:t>
    </dgm:pt>
    <dgm:pt modelId="{EB75554A-3F72-4F8E-9B2F-531092F284BC}" type="pres">
      <dgm:prSet presAssocID="{8C6B15E5-6CED-403D-B0BD-39D061B1281C}" presName="hierChild4" presStyleCnt="0"/>
      <dgm:spPr/>
    </dgm:pt>
    <dgm:pt modelId="{DA8ECBB0-BD28-4D78-81FA-D8776DAD46DD}" type="pres">
      <dgm:prSet presAssocID="{A4B6C8A8-5C81-469D-878D-D9B43D00BAEC}" presName="Name37" presStyleLbl="parChTrans1D3" presStyleIdx="2" presStyleCnt="4"/>
      <dgm:spPr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30841"/>
              </a:lnTo>
              <a:lnTo>
                <a:pt x="270926" y="830841"/>
              </a:lnTo>
            </a:path>
          </a:pathLst>
        </a:custGeom>
      </dgm:spPr>
      <dgm:t>
        <a:bodyPr/>
        <a:lstStyle/>
        <a:p>
          <a:endParaRPr lang="zh-TW" altLang="en-US"/>
        </a:p>
      </dgm:t>
    </dgm:pt>
    <dgm:pt modelId="{B900F696-7468-4E0D-8BCE-C81858F3459B}" type="pres">
      <dgm:prSet presAssocID="{9F914C98-4C55-4C6E-844A-FE01B6C221F3}" presName="hierRoot2" presStyleCnt="0">
        <dgm:presLayoutVars>
          <dgm:hierBranch val="init"/>
        </dgm:presLayoutVars>
      </dgm:prSet>
      <dgm:spPr/>
    </dgm:pt>
    <dgm:pt modelId="{672E7245-852B-4FBA-9AD7-C16194E4FC94}" type="pres">
      <dgm:prSet presAssocID="{9F914C98-4C55-4C6E-844A-FE01B6C221F3}" presName="rootComposite" presStyleCnt="0"/>
      <dgm:spPr/>
    </dgm:pt>
    <dgm:pt modelId="{4C704B35-4621-4E42-9BBC-C974B5C24932}" type="pres">
      <dgm:prSet presAssocID="{9F914C98-4C55-4C6E-844A-FE01B6C221F3}" presName="rootText" presStyleLbl="node3" presStyleIdx="2" presStyleCnt="4" custLinFactNeighborX="31646">
        <dgm:presLayoutVars>
          <dgm:chPref val="3"/>
        </dgm:presLayoutVars>
      </dgm:prSet>
      <dgm:spPr>
        <a:prstGeom prst="rect">
          <a:avLst/>
        </a:prstGeom>
      </dgm:spPr>
      <dgm:t>
        <a:bodyPr/>
        <a:lstStyle/>
        <a:p>
          <a:endParaRPr lang="zh-TW" altLang="en-US"/>
        </a:p>
      </dgm:t>
    </dgm:pt>
    <dgm:pt modelId="{77555398-781B-41BD-B6D2-5FC2B956FE3F}" type="pres">
      <dgm:prSet presAssocID="{9F914C98-4C55-4C6E-844A-FE01B6C221F3}" presName="rootConnector" presStyleLbl="node3" presStyleIdx="2" presStyleCnt="4"/>
      <dgm:spPr/>
      <dgm:t>
        <a:bodyPr/>
        <a:lstStyle/>
        <a:p>
          <a:endParaRPr lang="zh-TW" altLang="en-US"/>
        </a:p>
      </dgm:t>
    </dgm:pt>
    <dgm:pt modelId="{133D8FA1-5ABE-4624-B4F4-1078F3916EAB}" type="pres">
      <dgm:prSet presAssocID="{9F914C98-4C55-4C6E-844A-FE01B6C221F3}" presName="hierChild4" presStyleCnt="0"/>
      <dgm:spPr/>
    </dgm:pt>
    <dgm:pt modelId="{2978C425-C042-4074-8BE6-A7C28F0B107D}" type="pres">
      <dgm:prSet presAssocID="{9F914C98-4C55-4C6E-844A-FE01B6C221F3}" presName="hierChild5" presStyleCnt="0"/>
      <dgm:spPr/>
    </dgm:pt>
    <dgm:pt modelId="{4BEE85D7-A9F5-448C-8B1B-2A2A76DF15BA}" type="pres">
      <dgm:prSet presAssocID="{E3CC589F-48C9-4CBC-857D-2F802F934800}" presName="Name37" presStyleLbl="parChTrans1D3" presStyleIdx="3" presStyleCnt="4"/>
      <dgm:spPr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13228"/>
              </a:lnTo>
              <a:lnTo>
                <a:pt x="270926" y="2113228"/>
              </a:lnTo>
            </a:path>
          </a:pathLst>
        </a:custGeom>
      </dgm:spPr>
      <dgm:t>
        <a:bodyPr/>
        <a:lstStyle/>
        <a:p>
          <a:endParaRPr lang="zh-TW" altLang="en-US"/>
        </a:p>
      </dgm:t>
    </dgm:pt>
    <dgm:pt modelId="{D50A1341-755D-4A22-8E72-EA2D0D4387B8}" type="pres">
      <dgm:prSet presAssocID="{7A67D8AA-3369-4AA4-A06C-DBB1ABCBB4C1}" presName="hierRoot2" presStyleCnt="0">
        <dgm:presLayoutVars>
          <dgm:hierBranch val="init"/>
        </dgm:presLayoutVars>
      </dgm:prSet>
      <dgm:spPr/>
    </dgm:pt>
    <dgm:pt modelId="{E2107D21-E635-4928-AF86-8273E02EEB4E}" type="pres">
      <dgm:prSet presAssocID="{7A67D8AA-3369-4AA4-A06C-DBB1ABCBB4C1}" presName="rootComposite" presStyleCnt="0"/>
      <dgm:spPr/>
    </dgm:pt>
    <dgm:pt modelId="{EBF94DEA-2155-46E4-80DD-BFF57C948D3E}" type="pres">
      <dgm:prSet presAssocID="{7A67D8AA-3369-4AA4-A06C-DBB1ABCBB4C1}" presName="rootText" presStyleLbl="node3" presStyleIdx="3" presStyleCnt="4" custLinFactNeighborX="31646">
        <dgm:presLayoutVars>
          <dgm:chPref val="3"/>
        </dgm:presLayoutVars>
      </dgm:prSet>
      <dgm:spPr>
        <a:prstGeom prst="rect">
          <a:avLst/>
        </a:prstGeom>
      </dgm:spPr>
      <dgm:t>
        <a:bodyPr/>
        <a:lstStyle/>
        <a:p>
          <a:endParaRPr lang="zh-TW" altLang="en-US"/>
        </a:p>
      </dgm:t>
    </dgm:pt>
    <dgm:pt modelId="{7EE393C9-519D-4447-B597-CB1C94829A4F}" type="pres">
      <dgm:prSet presAssocID="{7A67D8AA-3369-4AA4-A06C-DBB1ABCBB4C1}" presName="rootConnector" presStyleLbl="node3" presStyleIdx="3" presStyleCnt="4"/>
      <dgm:spPr/>
      <dgm:t>
        <a:bodyPr/>
        <a:lstStyle/>
        <a:p>
          <a:endParaRPr lang="zh-TW" altLang="en-US"/>
        </a:p>
      </dgm:t>
    </dgm:pt>
    <dgm:pt modelId="{C5FE3B5E-3DAE-4501-82E5-6B7B15288467}" type="pres">
      <dgm:prSet presAssocID="{7A67D8AA-3369-4AA4-A06C-DBB1ABCBB4C1}" presName="hierChild4" presStyleCnt="0"/>
      <dgm:spPr/>
    </dgm:pt>
    <dgm:pt modelId="{C75DFE1F-EFBE-4B11-B4D1-8292E2F10913}" type="pres">
      <dgm:prSet presAssocID="{7A67D8AA-3369-4AA4-A06C-DBB1ABCBB4C1}" presName="hierChild5" presStyleCnt="0"/>
      <dgm:spPr/>
    </dgm:pt>
    <dgm:pt modelId="{7185822A-9515-4DFD-9E5F-E1A2E81CC95B}" type="pres">
      <dgm:prSet presAssocID="{8C6B15E5-6CED-403D-B0BD-39D061B1281C}" presName="hierChild5" presStyleCnt="0"/>
      <dgm:spPr/>
    </dgm:pt>
    <dgm:pt modelId="{29466031-CAAC-446F-8287-3C7DC3D5DD24}" type="pres">
      <dgm:prSet presAssocID="{7EA86E1C-2EF0-49AC-B829-3F569DFB4173}" presName="hierChild3" presStyleCnt="0"/>
      <dgm:spPr/>
    </dgm:pt>
  </dgm:ptLst>
  <dgm:cxnLst>
    <dgm:cxn modelId="{697F0D05-755B-4C8C-AEA2-3A5997A7349F}" type="presOf" srcId="{19D930DC-C044-40FE-BCE6-6710DA19ECC4}" destId="{405596FB-B916-4187-8E20-7C35B21C1E8D}" srcOrd="0" destOrd="0" presId="urn:microsoft.com/office/officeart/2005/8/layout/orgChart1"/>
    <dgm:cxn modelId="{E49831EA-A352-43BA-B4C6-D5FB2CB06071}" type="presOf" srcId="{E3CC589F-48C9-4CBC-857D-2F802F934800}" destId="{4BEE85D7-A9F5-448C-8B1B-2A2A76DF15BA}" srcOrd="0" destOrd="0" presId="urn:microsoft.com/office/officeart/2005/8/layout/orgChart1"/>
    <dgm:cxn modelId="{91D2FDDE-AA5C-4F34-8D86-F7B89F7114DF}" type="presOf" srcId="{7EA86E1C-2EF0-49AC-B829-3F569DFB4173}" destId="{B59EF12A-EDA4-4C22-AAE2-995768613143}" srcOrd="0" destOrd="0" presId="urn:microsoft.com/office/officeart/2005/8/layout/orgChart1"/>
    <dgm:cxn modelId="{DB8D9E35-CDBD-4347-B8B6-9B17E57A8E2B}" type="presOf" srcId="{DEBD0D4F-A290-49F1-BA56-5455188DD4D1}" destId="{D0501A9B-0BBD-41C9-B670-1AD9344A68AC}" srcOrd="0" destOrd="0" presId="urn:microsoft.com/office/officeart/2005/8/layout/orgChart1"/>
    <dgm:cxn modelId="{9A877FF8-ED16-49D5-A7B1-C5B4060463D5}" type="presOf" srcId="{7A67D8AA-3369-4AA4-A06C-DBB1ABCBB4C1}" destId="{EBF94DEA-2155-46E4-80DD-BFF57C948D3E}" srcOrd="0" destOrd="0" presId="urn:microsoft.com/office/officeart/2005/8/layout/orgChart1"/>
    <dgm:cxn modelId="{66156882-F2B7-407D-87FE-25CACB20BD28}" type="presOf" srcId="{A4B6C8A8-5C81-469D-878D-D9B43D00BAEC}" destId="{DA8ECBB0-BD28-4D78-81FA-D8776DAD46DD}" srcOrd="0" destOrd="0" presId="urn:microsoft.com/office/officeart/2005/8/layout/orgChart1"/>
    <dgm:cxn modelId="{9B95A161-4153-407D-A9A8-F96D31FC28BE}" type="presOf" srcId="{8F08DC13-0DE9-44F3-9A9D-8BE43368872A}" destId="{DBA63C05-75BA-4E98-A089-96A01DD65EEB}" srcOrd="1" destOrd="0" presId="urn:microsoft.com/office/officeart/2005/8/layout/orgChart1"/>
    <dgm:cxn modelId="{3D1E6C84-6C09-467F-8212-C5AF1E906516}" type="presOf" srcId="{8F08DC13-0DE9-44F3-9A9D-8BE43368872A}" destId="{1B478732-6391-4E51-B096-10C8896E80B6}" srcOrd="0" destOrd="0" presId="urn:microsoft.com/office/officeart/2005/8/layout/orgChart1"/>
    <dgm:cxn modelId="{4C9C0019-8C04-4DB6-AB67-B50358A263FA}" srcId="{7EA86E1C-2EF0-49AC-B829-3F569DFB4173}" destId="{8C6B15E5-6CED-403D-B0BD-39D061B1281C}" srcOrd="1" destOrd="0" parTransId="{C2FCF90D-5B57-4CA2-A75A-10C7C818AFAC}" sibTransId="{4E2D9621-337E-46D3-A3F9-0424A2C611BB}"/>
    <dgm:cxn modelId="{BE1FF501-93E4-4E95-B0FF-108C8D19EEFC}" srcId="{DEBD0D4F-A290-49F1-BA56-5455188DD4D1}" destId="{7EA86E1C-2EF0-49AC-B829-3F569DFB4173}" srcOrd="0" destOrd="0" parTransId="{9E78E7AA-915C-4964-A120-BA81D0463A7E}" sibTransId="{AC92FDB7-51A9-4BA4-9AAD-FB438E339C7E}"/>
    <dgm:cxn modelId="{AAD056B2-F89A-424A-B55F-521C55BF195F}" srcId="{8F08DC13-0DE9-44F3-9A9D-8BE43368872A}" destId="{E6D9D547-170F-48CD-AD1E-37115DBA4751}" srcOrd="1" destOrd="0" parTransId="{160FA8F8-FA3A-4DF0-9B97-6D6A95E5800D}" sibTransId="{E5FC8720-DB6F-4723-A9A0-2E343A2BBEC1}"/>
    <dgm:cxn modelId="{8138CEF8-E773-4BEF-B82C-11999BBD6F9D}" type="presOf" srcId="{C2FCF90D-5B57-4CA2-A75A-10C7C818AFAC}" destId="{8E86E949-6C5F-47FA-AE22-9DDAF1AA2DB4}" srcOrd="0" destOrd="0" presId="urn:microsoft.com/office/officeart/2005/8/layout/orgChart1"/>
    <dgm:cxn modelId="{32115DE2-B1FA-400C-95BE-227C8FBD3F37}" type="presOf" srcId="{8C6B15E5-6CED-403D-B0BD-39D061B1281C}" destId="{35F5D9EE-2A3A-4701-B5C3-BACAF7E5A289}" srcOrd="1" destOrd="0" presId="urn:microsoft.com/office/officeart/2005/8/layout/orgChart1"/>
    <dgm:cxn modelId="{E165A070-DA34-465C-B645-775932FB07CA}" type="presOf" srcId="{4D4EDA01-6D7C-44B4-AEB4-E98ACF87FE02}" destId="{80E9FC7D-140A-4D7F-A045-83382806AFED}" srcOrd="0" destOrd="0" presId="urn:microsoft.com/office/officeart/2005/8/layout/orgChart1"/>
    <dgm:cxn modelId="{ACD53DF6-2204-4553-8FB3-1512B40AD51E}" type="presOf" srcId="{E6D9D547-170F-48CD-AD1E-37115DBA4751}" destId="{B8C6B648-BF87-4EC6-9A29-AD143A848CCA}" srcOrd="1" destOrd="0" presId="urn:microsoft.com/office/officeart/2005/8/layout/orgChart1"/>
    <dgm:cxn modelId="{2E7C66F4-995B-4BF5-A576-2A7B97CB708A}" srcId="{8C6B15E5-6CED-403D-B0BD-39D061B1281C}" destId="{9F914C98-4C55-4C6E-844A-FE01B6C221F3}" srcOrd="0" destOrd="0" parTransId="{A4B6C8A8-5C81-469D-878D-D9B43D00BAEC}" sibTransId="{1D10AE5B-B10E-4DF8-A175-7D296A9D6094}"/>
    <dgm:cxn modelId="{73AED358-05C9-4D8F-A283-DDA7AAB8DC2A}" srcId="{8C6B15E5-6CED-403D-B0BD-39D061B1281C}" destId="{7A67D8AA-3369-4AA4-A06C-DBB1ABCBB4C1}" srcOrd="1" destOrd="0" parTransId="{E3CC589F-48C9-4CBC-857D-2F802F934800}" sibTransId="{EDEAEFDA-ECD9-46EC-8462-484D5E45C1D2}"/>
    <dgm:cxn modelId="{74E6B5D3-5D91-4B5C-B49B-281E28106E43}" srcId="{7EA86E1C-2EF0-49AC-B829-3F569DFB4173}" destId="{8F08DC13-0DE9-44F3-9A9D-8BE43368872A}" srcOrd="0" destOrd="0" parTransId="{FC0B52FE-EF49-473E-B08A-73FB7D5E8A6F}" sibTransId="{429DA4E8-3555-4D43-9389-343DC3805453}"/>
    <dgm:cxn modelId="{90F5682C-154A-4D6F-8BDB-24366CAC94B1}" type="presOf" srcId="{9F914C98-4C55-4C6E-844A-FE01B6C221F3}" destId="{4C704B35-4621-4E42-9BBC-C974B5C24932}" srcOrd="0" destOrd="0" presId="urn:microsoft.com/office/officeart/2005/8/layout/orgChart1"/>
    <dgm:cxn modelId="{7B7DFF19-BBAA-4DFA-8C6C-D45C21729C80}" type="presOf" srcId="{7EA86E1C-2EF0-49AC-B829-3F569DFB4173}" destId="{3CD1DFFF-786B-4D58-9544-8A2BF155215D}" srcOrd="1" destOrd="0" presId="urn:microsoft.com/office/officeart/2005/8/layout/orgChart1"/>
    <dgm:cxn modelId="{0A761FD9-3756-4E8E-B40B-16B19E6F0405}" type="presOf" srcId="{9F914C98-4C55-4C6E-844A-FE01B6C221F3}" destId="{77555398-781B-41BD-B6D2-5FC2B956FE3F}" srcOrd="1" destOrd="0" presId="urn:microsoft.com/office/officeart/2005/8/layout/orgChart1"/>
    <dgm:cxn modelId="{A43872F5-D6A8-428F-8A66-2B4A8F386D91}" srcId="{8F08DC13-0DE9-44F3-9A9D-8BE43368872A}" destId="{4D4EDA01-6D7C-44B4-AEB4-E98ACF87FE02}" srcOrd="0" destOrd="0" parTransId="{19D930DC-C044-40FE-BCE6-6710DA19ECC4}" sibTransId="{08C1E214-A666-48F2-8562-BBE7BA2876DA}"/>
    <dgm:cxn modelId="{A0F732F1-2B2A-4B4B-95AF-7FD71CC59E39}" type="presOf" srcId="{7A67D8AA-3369-4AA4-A06C-DBB1ABCBB4C1}" destId="{7EE393C9-519D-4447-B597-CB1C94829A4F}" srcOrd="1" destOrd="0" presId="urn:microsoft.com/office/officeart/2005/8/layout/orgChart1"/>
    <dgm:cxn modelId="{71856355-3565-4DB0-913D-A8E91F1281A6}" type="presOf" srcId="{FC0B52FE-EF49-473E-B08A-73FB7D5E8A6F}" destId="{08E26A79-5ECB-4C7F-AD43-C1B84872CD4D}" srcOrd="0" destOrd="0" presId="urn:microsoft.com/office/officeart/2005/8/layout/orgChart1"/>
    <dgm:cxn modelId="{975077E5-E7E4-4AB3-B53A-8ACEE07D1EBD}" type="presOf" srcId="{160FA8F8-FA3A-4DF0-9B97-6D6A95E5800D}" destId="{A3411C71-1E11-40DD-A01C-1598DE7CC863}" srcOrd="0" destOrd="0" presId="urn:microsoft.com/office/officeart/2005/8/layout/orgChart1"/>
    <dgm:cxn modelId="{2D43F0AD-9EA8-4B7F-ADAB-75F53C4A0A9A}" type="presOf" srcId="{E6D9D547-170F-48CD-AD1E-37115DBA4751}" destId="{5AF26359-6A62-4482-B5BF-9680CD33B4A8}" srcOrd="0" destOrd="0" presId="urn:microsoft.com/office/officeart/2005/8/layout/orgChart1"/>
    <dgm:cxn modelId="{5702E1C4-F56F-40C4-929F-742015767998}" type="presOf" srcId="{8C6B15E5-6CED-403D-B0BD-39D061B1281C}" destId="{3F592743-5467-4C20-92AB-920A61F604C2}" srcOrd="0" destOrd="0" presId="urn:microsoft.com/office/officeart/2005/8/layout/orgChart1"/>
    <dgm:cxn modelId="{B9935F11-0553-4B04-A0F9-382C0D4967FE}" type="presOf" srcId="{4D4EDA01-6D7C-44B4-AEB4-E98ACF87FE02}" destId="{2CB91539-DF9F-4396-B7CC-B22FF17AC485}" srcOrd="1" destOrd="0" presId="urn:microsoft.com/office/officeart/2005/8/layout/orgChart1"/>
    <dgm:cxn modelId="{F048DBAB-5EA5-4559-8B80-94FB8BF79CB1}" type="presParOf" srcId="{D0501A9B-0BBD-41C9-B670-1AD9344A68AC}" destId="{E9E9224C-750B-4BBB-86F2-ACB5FAD6FF06}" srcOrd="0" destOrd="0" presId="urn:microsoft.com/office/officeart/2005/8/layout/orgChart1"/>
    <dgm:cxn modelId="{DC139967-BB3B-45AA-A0D4-0D211F8E7F05}" type="presParOf" srcId="{E9E9224C-750B-4BBB-86F2-ACB5FAD6FF06}" destId="{BBB5532E-CEB1-4040-9C1F-AB504543A4BB}" srcOrd="0" destOrd="0" presId="urn:microsoft.com/office/officeart/2005/8/layout/orgChart1"/>
    <dgm:cxn modelId="{0221D28E-1CE4-4BD6-9BF0-7E6C550ED8F9}" type="presParOf" srcId="{BBB5532E-CEB1-4040-9C1F-AB504543A4BB}" destId="{B59EF12A-EDA4-4C22-AAE2-995768613143}" srcOrd="0" destOrd="0" presId="urn:microsoft.com/office/officeart/2005/8/layout/orgChart1"/>
    <dgm:cxn modelId="{09DC5577-58A3-47A5-AA61-5F86588264C4}" type="presParOf" srcId="{BBB5532E-CEB1-4040-9C1F-AB504543A4BB}" destId="{3CD1DFFF-786B-4D58-9544-8A2BF155215D}" srcOrd="1" destOrd="0" presId="urn:microsoft.com/office/officeart/2005/8/layout/orgChart1"/>
    <dgm:cxn modelId="{252C9088-D551-4547-9DF7-22BB299D1574}" type="presParOf" srcId="{E9E9224C-750B-4BBB-86F2-ACB5FAD6FF06}" destId="{4BBF520E-E43B-4037-8DBB-890D9251F333}" srcOrd="1" destOrd="0" presId="urn:microsoft.com/office/officeart/2005/8/layout/orgChart1"/>
    <dgm:cxn modelId="{70135E81-F0ED-4373-9FEE-82DBB779DF3D}" type="presParOf" srcId="{4BBF520E-E43B-4037-8DBB-890D9251F333}" destId="{08E26A79-5ECB-4C7F-AD43-C1B84872CD4D}" srcOrd="0" destOrd="0" presId="urn:microsoft.com/office/officeart/2005/8/layout/orgChart1"/>
    <dgm:cxn modelId="{59D982DA-FDDE-4146-9EFA-0EEA88A0F557}" type="presParOf" srcId="{4BBF520E-E43B-4037-8DBB-890D9251F333}" destId="{19FAF8F7-4D27-4482-A43B-984E0D5433A3}" srcOrd="1" destOrd="0" presId="urn:microsoft.com/office/officeart/2005/8/layout/orgChart1"/>
    <dgm:cxn modelId="{1235FE23-0E47-45E0-A734-D7C2D9E8714A}" type="presParOf" srcId="{19FAF8F7-4D27-4482-A43B-984E0D5433A3}" destId="{E9866EED-C3C1-45CF-AFB7-B7EDA04EF0FC}" srcOrd="0" destOrd="0" presId="urn:microsoft.com/office/officeart/2005/8/layout/orgChart1"/>
    <dgm:cxn modelId="{59327809-6364-429E-9BA8-A338D1E1166E}" type="presParOf" srcId="{E9866EED-C3C1-45CF-AFB7-B7EDA04EF0FC}" destId="{1B478732-6391-4E51-B096-10C8896E80B6}" srcOrd="0" destOrd="0" presId="urn:microsoft.com/office/officeart/2005/8/layout/orgChart1"/>
    <dgm:cxn modelId="{D7AF854D-9505-4EC2-884A-E9E059F444A7}" type="presParOf" srcId="{E9866EED-C3C1-45CF-AFB7-B7EDA04EF0FC}" destId="{DBA63C05-75BA-4E98-A089-96A01DD65EEB}" srcOrd="1" destOrd="0" presId="urn:microsoft.com/office/officeart/2005/8/layout/orgChart1"/>
    <dgm:cxn modelId="{2B640FE2-B746-45A0-9934-1776E1027301}" type="presParOf" srcId="{19FAF8F7-4D27-4482-A43B-984E0D5433A3}" destId="{C255E37E-2E64-4F2A-A48E-54445F0C1641}" srcOrd="1" destOrd="0" presId="urn:microsoft.com/office/officeart/2005/8/layout/orgChart1"/>
    <dgm:cxn modelId="{0A3078CE-4740-4EE3-9688-CCAA815D9D70}" type="presParOf" srcId="{C255E37E-2E64-4F2A-A48E-54445F0C1641}" destId="{405596FB-B916-4187-8E20-7C35B21C1E8D}" srcOrd="0" destOrd="0" presId="urn:microsoft.com/office/officeart/2005/8/layout/orgChart1"/>
    <dgm:cxn modelId="{BEC76ADC-EE6A-4DC2-8E87-810A9BB2281A}" type="presParOf" srcId="{C255E37E-2E64-4F2A-A48E-54445F0C1641}" destId="{C7291FCC-11AB-402D-856F-750230FF7615}" srcOrd="1" destOrd="0" presId="urn:microsoft.com/office/officeart/2005/8/layout/orgChart1"/>
    <dgm:cxn modelId="{9EE54AF0-90CE-4CE6-8D36-F6964E8718C5}" type="presParOf" srcId="{C7291FCC-11AB-402D-856F-750230FF7615}" destId="{E375193D-F5F1-4408-A4AB-0BCCC98A533B}" srcOrd="0" destOrd="0" presId="urn:microsoft.com/office/officeart/2005/8/layout/orgChart1"/>
    <dgm:cxn modelId="{59B85E34-5CB8-4108-9EA7-8641C145A8BF}" type="presParOf" srcId="{E375193D-F5F1-4408-A4AB-0BCCC98A533B}" destId="{80E9FC7D-140A-4D7F-A045-83382806AFED}" srcOrd="0" destOrd="0" presId="urn:microsoft.com/office/officeart/2005/8/layout/orgChart1"/>
    <dgm:cxn modelId="{08C74122-BD74-4779-9B0C-3483C7FA9ACC}" type="presParOf" srcId="{E375193D-F5F1-4408-A4AB-0BCCC98A533B}" destId="{2CB91539-DF9F-4396-B7CC-B22FF17AC485}" srcOrd="1" destOrd="0" presId="urn:microsoft.com/office/officeart/2005/8/layout/orgChart1"/>
    <dgm:cxn modelId="{D2C485A4-6714-42BF-B799-C00253F21DEA}" type="presParOf" srcId="{C7291FCC-11AB-402D-856F-750230FF7615}" destId="{1AE10EAA-8562-47A8-A7D4-B7C5BD19868D}" srcOrd="1" destOrd="0" presId="urn:microsoft.com/office/officeart/2005/8/layout/orgChart1"/>
    <dgm:cxn modelId="{A728024E-84D1-41C7-8632-E7C4A458EDAB}" type="presParOf" srcId="{C7291FCC-11AB-402D-856F-750230FF7615}" destId="{860DEA4F-2EBC-4FE8-B51C-6C6FAD60E1C2}" srcOrd="2" destOrd="0" presId="urn:microsoft.com/office/officeart/2005/8/layout/orgChart1"/>
    <dgm:cxn modelId="{879F490B-3D8B-44CB-B5F3-1669E7539E75}" type="presParOf" srcId="{C255E37E-2E64-4F2A-A48E-54445F0C1641}" destId="{A3411C71-1E11-40DD-A01C-1598DE7CC863}" srcOrd="2" destOrd="0" presId="urn:microsoft.com/office/officeart/2005/8/layout/orgChart1"/>
    <dgm:cxn modelId="{EF8EB4CD-AAA3-4492-93CA-EE5748D1274E}" type="presParOf" srcId="{C255E37E-2E64-4F2A-A48E-54445F0C1641}" destId="{9C1D3C4E-C925-46AD-82AB-D65E9B63CE31}" srcOrd="3" destOrd="0" presId="urn:microsoft.com/office/officeart/2005/8/layout/orgChart1"/>
    <dgm:cxn modelId="{EACC924A-9E75-4A21-963B-B83B8351D7E5}" type="presParOf" srcId="{9C1D3C4E-C925-46AD-82AB-D65E9B63CE31}" destId="{373E26A5-C9E4-4336-9D2E-63B0A694DE74}" srcOrd="0" destOrd="0" presId="urn:microsoft.com/office/officeart/2005/8/layout/orgChart1"/>
    <dgm:cxn modelId="{BAEF8B71-5405-44CC-B3A0-1C5EED01ED46}" type="presParOf" srcId="{373E26A5-C9E4-4336-9D2E-63B0A694DE74}" destId="{5AF26359-6A62-4482-B5BF-9680CD33B4A8}" srcOrd="0" destOrd="0" presId="urn:microsoft.com/office/officeart/2005/8/layout/orgChart1"/>
    <dgm:cxn modelId="{9EB40D62-5ED2-4D3C-ADBC-6F35E5318A8B}" type="presParOf" srcId="{373E26A5-C9E4-4336-9D2E-63B0A694DE74}" destId="{B8C6B648-BF87-4EC6-9A29-AD143A848CCA}" srcOrd="1" destOrd="0" presId="urn:microsoft.com/office/officeart/2005/8/layout/orgChart1"/>
    <dgm:cxn modelId="{2EBB64A8-614F-45A4-BE7C-02BB5F6B7B09}" type="presParOf" srcId="{9C1D3C4E-C925-46AD-82AB-D65E9B63CE31}" destId="{1DD8CBD5-D4F1-4D51-A12B-FBC1B64F0979}" srcOrd="1" destOrd="0" presId="urn:microsoft.com/office/officeart/2005/8/layout/orgChart1"/>
    <dgm:cxn modelId="{5E66E7C0-D296-484C-B280-5DEDE520E053}" type="presParOf" srcId="{9C1D3C4E-C925-46AD-82AB-D65E9B63CE31}" destId="{294A52EE-3E09-4E1F-A74E-4BA93906AF2C}" srcOrd="2" destOrd="0" presId="urn:microsoft.com/office/officeart/2005/8/layout/orgChart1"/>
    <dgm:cxn modelId="{3A02BA9E-F0D9-4BBF-BCD9-6A034200F39B}" type="presParOf" srcId="{19FAF8F7-4D27-4482-A43B-984E0D5433A3}" destId="{3AA0028F-3500-4FE4-B4E9-E059B3746642}" srcOrd="2" destOrd="0" presId="urn:microsoft.com/office/officeart/2005/8/layout/orgChart1"/>
    <dgm:cxn modelId="{61E2B88C-7A01-4FE9-980B-440D2FB694BF}" type="presParOf" srcId="{4BBF520E-E43B-4037-8DBB-890D9251F333}" destId="{8E86E949-6C5F-47FA-AE22-9DDAF1AA2DB4}" srcOrd="2" destOrd="0" presId="urn:microsoft.com/office/officeart/2005/8/layout/orgChart1"/>
    <dgm:cxn modelId="{4F5D0475-C3AC-4B3D-93DB-E032E715DF9D}" type="presParOf" srcId="{4BBF520E-E43B-4037-8DBB-890D9251F333}" destId="{33B818CF-E12B-4586-B190-F6CC05A17F7E}" srcOrd="3" destOrd="0" presId="urn:microsoft.com/office/officeart/2005/8/layout/orgChart1"/>
    <dgm:cxn modelId="{4B23B06A-A70C-4EA8-981F-A619755B9C4A}" type="presParOf" srcId="{33B818CF-E12B-4586-B190-F6CC05A17F7E}" destId="{84BDB8F5-038A-4170-87FC-C51B01AD76CD}" srcOrd="0" destOrd="0" presId="urn:microsoft.com/office/officeart/2005/8/layout/orgChart1"/>
    <dgm:cxn modelId="{ABA4D502-07EA-4003-9421-3F6E07BFCD75}" type="presParOf" srcId="{84BDB8F5-038A-4170-87FC-C51B01AD76CD}" destId="{3F592743-5467-4C20-92AB-920A61F604C2}" srcOrd="0" destOrd="0" presId="urn:microsoft.com/office/officeart/2005/8/layout/orgChart1"/>
    <dgm:cxn modelId="{9C99AE3B-0EEE-4714-9DEF-7FBCA07B0149}" type="presParOf" srcId="{84BDB8F5-038A-4170-87FC-C51B01AD76CD}" destId="{35F5D9EE-2A3A-4701-B5C3-BACAF7E5A289}" srcOrd="1" destOrd="0" presId="urn:microsoft.com/office/officeart/2005/8/layout/orgChart1"/>
    <dgm:cxn modelId="{21B7E3A6-63F5-4450-AEC5-F597A574F482}" type="presParOf" srcId="{33B818CF-E12B-4586-B190-F6CC05A17F7E}" destId="{EB75554A-3F72-4F8E-9B2F-531092F284BC}" srcOrd="1" destOrd="0" presId="urn:microsoft.com/office/officeart/2005/8/layout/orgChart1"/>
    <dgm:cxn modelId="{F7007326-919F-4FD8-8093-27AE15F5E82E}" type="presParOf" srcId="{EB75554A-3F72-4F8E-9B2F-531092F284BC}" destId="{DA8ECBB0-BD28-4D78-81FA-D8776DAD46DD}" srcOrd="0" destOrd="0" presId="urn:microsoft.com/office/officeart/2005/8/layout/orgChart1"/>
    <dgm:cxn modelId="{1B40D518-7CAD-4B3B-8235-B3E615AA0B71}" type="presParOf" srcId="{EB75554A-3F72-4F8E-9B2F-531092F284BC}" destId="{B900F696-7468-4E0D-8BCE-C81858F3459B}" srcOrd="1" destOrd="0" presId="urn:microsoft.com/office/officeart/2005/8/layout/orgChart1"/>
    <dgm:cxn modelId="{497682F3-345C-4938-B882-BAD7FC6C6B95}" type="presParOf" srcId="{B900F696-7468-4E0D-8BCE-C81858F3459B}" destId="{672E7245-852B-4FBA-9AD7-C16194E4FC94}" srcOrd="0" destOrd="0" presId="urn:microsoft.com/office/officeart/2005/8/layout/orgChart1"/>
    <dgm:cxn modelId="{DA202FA8-D132-42E5-B57B-3952249FDF2E}" type="presParOf" srcId="{672E7245-852B-4FBA-9AD7-C16194E4FC94}" destId="{4C704B35-4621-4E42-9BBC-C974B5C24932}" srcOrd="0" destOrd="0" presId="urn:microsoft.com/office/officeart/2005/8/layout/orgChart1"/>
    <dgm:cxn modelId="{4B8F7793-0CDD-4E66-813D-BA5EBA993354}" type="presParOf" srcId="{672E7245-852B-4FBA-9AD7-C16194E4FC94}" destId="{77555398-781B-41BD-B6D2-5FC2B956FE3F}" srcOrd="1" destOrd="0" presId="urn:microsoft.com/office/officeart/2005/8/layout/orgChart1"/>
    <dgm:cxn modelId="{591EE7B7-AA2C-4F99-A672-2DFAC84DA666}" type="presParOf" srcId="{B900F696-7468-4E0D-8BCE-C81858F3459B}" destId="{133D8FA1-5ABE-4624-B4F4-1078F3916EAB}" srcOrd="1" destOrd="0" presId="urn:microsoft.com/office/officeart/2005/8/layout/orgChart1"/>
    <dgm:cxn modelId="{3F6A9996-105E-4283-833A-CE5DBA5C1167}" type="presParOf" srcId="{B900F696-7468-4E0D-8BCE-C81858F3459B}" destId="{2978C425-C042-4074-8BE6-A7C28F0B107D}" srcOrd="2" destOrd="0" presId="urn:microsoft.com/office/officeart/2005/8/layout/orgChart1"/>
    <dgm:cxn modelId="{5035000F-8668-4E9F-9F33-BE2DC660727B}" type="presParOf" srcId="{EB75554A-3F72-4F8E-9B2F-531092F284BC}" destId="{4BEE85D7-A9F5-448C-8B1B-2A2A76DF15BA}" srcOrd="2" destOrd="0" presId="urn:microsoft.com/office/officeart/2005/8/layout/orgChart1"/>
    <dgm:cxn modelId="{7634D652-6BF4-4C4B-A9D0-191F498016D3}" type="presParOf" srcId="{EB75554A-3F72-4F8E-9B2F-531092F284BC}" destId="{D50A1341-755D-4A22-8E72-EA2D0D4387B8}" srcOrd="3" destOrd="0" presId="urn:microsoft.com/office/officeart/2005/8/layout/orgChart1"/>
    <dgm:cxn modelId="{D81318BC-9EE1-41D7-83A6-E9E7CBD2309B}" type="presParOf" srcId="{D50A1341-755D-4A22-8E72-EA2D0D4387B8}" destId="{E2107D21-E635-4928-AF86-8273E02EEB4E}" srcOrd="0" destOrd="0" presId="urn:microsoft.com/office/officeart/2005/8/layout/orgChart1"/>
    <dgm:cxn modelId="{A942DA7B-57CE-42DB-A8ED-E82E5252D306}" type="presParOf" srcId="{E2107D21-E635-4928-AF86-8273E02EEB4E}" destId="{EBF94DEA-2155-46E4-80DD-BFF57C948D3E}" srcOrd="0" destOrd="0" presId="urn:microsoft.com/office/officeart/2005/8/layout/orgChart1"/>
    <dgm:cxn modelId="{D96BC6B1-F16A-4C68-99CA-0BA3295628B1}" type="presParOf" srcId="{E2107D21-E635-4928-AF86-8273E02EEB4E}" destId="{7EE393C9-519D-4447-B597-CB1C94829A4F}" srcOrd="1" destOrd="0" presId="urn:microsoft.com/office/officeart/2005/8/layout/orgChart1"/>
    <dgm:cxn modelId="{6933E75B-95D9-4B97-904A-CA9718B030BB}" type="presParOf" srcId="{D50A1341-755D-4A22-8E72-EA2D0D4387B8}" destId="{C5FE3B5E-3DAE-4501-82E5-6B7B15288467}" srcOrd="1" destOrd="0" presId="urn:microsoft.com/office/officeart/2005/8/layout/orgChart1"/>
    <dgm:cxn modelId="{61A48886-9594-4DDD-A293-729E50E3AB76}" type="presParOf" srcId="{D50A1341-755D-4A22-8E72-EA2D0D4387B8}" destId="{C75DFE1F-EFBE-4B11-B4D1-8292E2F10913}" srcOrd="2" destOrd="0" presId="urn:microsoft.com/office/officeart/2005/8/layout/orgChart1"/>
    <dgm:cxn modelId="{3E6AE5AB-969D-4816-AFCF-56586ECAF376}" type="presParOf" srcId="{33B818CF-E12B-4586-B190-F6CC05A17F7E}" destId="{7185822A-9515-4DFD-9E5F-E1A2E81CC95B}" srcOrd="2" destOrd="0" presId="urn:microsoft.com/office/officeart/2005/8/layout/orgChart1"/>
    <dgm:cxn modelId="{F63A004E-69BD-441F-92CF-D19A4ED102EA}" type="presParOf" srcId="{E9E9224C-750B-4BBB-86F2-ACB5FAD6FF06}" destId="{29466031-CAAC-446F-8287-3C7DC3D5DD24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11F5A2D-9B43-42E3-BAA4-9573B936E05F}" type="doc">
      <dgm:prSet loTypeId="urn:microsoft.com/office/officeart/2005/8/layout/vList5" loCatId="list" qsTypeId="urn:microsoft.com/office/officeart/2005/8/quickstyle/3d1" qsCatId="3D" csTypeId="urn:microsoft.com/office/officeart/2005/8/colors/colorful4" csCatId="colorful" phldr="1"/>
      <dgm:spPr/>
      <dgm:t>
        <a:bodyPr/>
        <a:lstStyle/>
        <a:p>
          <a:endParaRPr lang="zh-TW" altLang="en-US"/>
        </a:p>
      </dgm:t>
    </dgm:pt>
    <dgm:pt modelId="{723FA0A9-EADB-4D1D-B979-6718476D16F2}">
      <dgm:prSet phldrT="[文字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>
        <a:solidFill>
          <a:srgbClr val="99FF99"/>
        </a:solidFill>
        <a:ln w="57150">
          <a:solidFill>
            <a:srgbClr val="002060"/>
          </a:solidFill>
        </a:ln>
      </dgm:spPr>
      <dgm:t>
        <a:bodyPr/>
        <a:lstStyle/>
        <a:p>
          <a:r>
            <a:rPr lang="zh-TW" altLang="en-US" sz="2600" b="1" dirty="0"/>
            <a:t>導師輔導工作</a:t>
          </a:r>
        </a:p>
      </dgm:t>
    </dgm:pt>
    <dgm:pt modelId="{4C690E69-AB5C-433F-8099-5D1AB02BDC0D}" type="parTrans" cxnId="{D0967FE1-CCEE-4CEA-9799-3C5469E394F7}">
      <dgm:prSet/>
      <dgm:spPr/>
      <dgm:t>
        <a:bodyPr/>
        <a:lstStyle/>
        <a:p>
          <a:endParaRPr lang="zh-TW" altLang="en-US"/>
        </a:p>
      </dgm:t>
    </dgm:pt>
    <dgm:pt modelId="{01129139-1335-4D75-88AA-779D5DCB654D}" type="sibTrans" cxnId="{D0967FE1-CCEE-4CEA-9799-3C5469E394F7}">
      <dgm:prSet/>
      <dgm:spPr/>
      <dgm:t>
        <a:bodyPr/>
        <a:lstStyle/>
        <a:p>
          <a:endParaRPr lang="zh-TW" altLang="en-US"/>
        </a:p>
      </dgm:t>
    </dgm:pt>
    <dgm:pt modelId="{BB9FC026-E10D-4898-967C-1D349CDEE022}">
      <dgm:prSet phldrT="[文字]" custT="1"/>
      <dgm:spPr>
        <a:solidFill>
          <a:srgbClr val="FFFFCC"/>
        </a:solidFill>
        <a:ln w="38100">
          <a:solidFill>
            <a:srgbClr val="FF0000"/>
          </a:solidFill>
        </a:ln>
      </dgm:spPr>
      <dgm:t>
        <a:bodyPr/>
        <a:lstStyle/>
        <a:p>
          <a:r>
            <a:rPr lang="zh-TW" altLang="en-US" sz="2400" dirty="0"/>
            <a:t>導生活動費 ：系科輔導學生、訪談互動，強化輔導功能。</a:t>
          </a:r>
        </a:p>
      </dgm:t>
    </dgm:pt>
    <dgm:pt modelId="{2AF1B0BA-DF38-42B2-9A78-CBF735A67EB4}" type="parTrans" cxnId="{A2B92AE4-1D04-4079-8F90-DD32E6C8B987}">
      <dgm:prSet/>
      <dgm:spPr/>
      <dgm:t>
        <a:bodyPr/>
        <a:lstStyle/>
        <a:p>
          <a:endParaRPr lang="zh-TW" altLang="en-US"/>
        </a:p>
      </dgm:t>
    </dgm:pt>
    <dgm:pt modelId="{846204D8-65AB-405B-9648-A5070CA2255F}" type="sibTrans" cxnId="{A2B92AE4-1D04-4079-8F90-DD32E6C8B987}">
      <dgm:prSet/>
      <dgm:spPr/>
      <dgm:t>
        <a:bodyPr/>
        <a:lstStyle/>
        <a:p>
          <a:endParaRPr lang="zh-TW" altLang="en-US"/>
        </a:p>
      </dgm:t>
    </dgm:pt>
    <dgm:pt modelId="{82831B2A-76D3-43B4-B4F2-178396D4C90D}">
      <dgm:prSet phldrT="[文字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>
        <a:solidFill>
          <a:srgbClr val="66FF66"/>
        </a:solidFill>
        <a:ln w="38100">
          <a:solidFill>
            <a:srgbClr val="002060"/>
          </a:solidFill>
        </a:ln>
      </dgm:spPr>
      <dgm:t>
        <a:bodyPr/>
        <a:lstStyle/>
        <a:p>
          <a:r>
            <a:rPr lang="zh-TW" altLang="en-US" sz="2600" b="1" dirty="0"/>
            <a:t>學生課外活動</a:t>
          </a:r>
        </a:p>
      </dgm:t>
    </dgm:pt>
    <dgm:pt modelId="{55E1DEAD-146D-405E-BFA3-454BEE468DC3}" type="parTrans" cxnId="{5F0708BF-13EA-4C35-B604-EA6EF3B52D15}">
      <dgm:prSet/>
      <dgm:spPr/>
      <dgm:t>
        <a:bodyPr/>
        <a:lstStyle/>
        <a:p>
          <a:endParaRPr lang="zh-TW" altLang="en-US"/>
        </a:p>
      </dgm:t>
    </dgm:pt>
    <dgm:pt modelId="{6C767370-CCDD-4A23-B47C-E3F566A79AB6}" type="sibTrans" cxnId="{5F0708BF-13EA-4C35-B604-EA6EF3B52D15}">
      <dgm:prSet/>
      <dgm:spPr/>
      <dgm:t>
        <a:bodyPr/>
        <a:lstStyle/>
        <a:p>
          <a:endParaRPr lang="zh-TW" altLang="en-US"/>
        </a:p>
      </dgm:t>
    </dgm:pt>
    <dgm:pt modelId="{132D6160-2829-4F39-91D6-B214701E7D2D}">
      <dgm:prSet phldrT="[文字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>
        <a:solidFill>
          <a:srgbClr val="66FF33"/>
        </a:solidFill>
        <a:ln w="38100">
          <a:solidFill>
            <a:srgbClr val="002060"/>
          </a:solidFill>
        </a:ln>
      </dgm:spPr>
      <dgm:t>
        <a:bodyPr/>
        <a:lstStyle/>
        <a:p>
          <a:r>
            <a:rPr lang="zh-TW" altLang="en-US" sz="2600" b="1" dirty="0"/>
            <a:t>身心健康活動</a:t>
          </a:r>
        </a:p>
      </dgm:t>
    </dgm:pt>
    <dgm:pt modelId="{E0DFE748-4474-4E73-81B7-45A83AAD5BFF}" type="parTrans" cxnId="{A4DBA4B5-89ED-4CDC-903C-81EE590807F1}">
      <dgm:prSet/>
      <dgm:spPr/>
      <dgm:t>
        <a:bodyPr/>
        <a:lstStyle/>
        <a:p>
          <a:endParaRPr lang="zh-TW" altLang="en-US"/>
        </a:p>
      </dgm:t>
    </dgm:pt>
    <dgm:pt modelId="{184F9AA4-E7DE-483D-94DB-0EECB5209529}" type="sibTrans" cxnId="{A4DBA4B5-89ED-4CDC-903C-81EE590807F1}">
      <dgm:prSet/>
      <dgm:spPr/>
      <dgm:t>
        <a:bodyPr/>
        <a:lstStyle/>
        <a:p>
          <a:endParaRPr lang="zh-TW" altLang="en-US"/>
        </a:p>
      </dgm:t>
    </dgm:pt>
    <dgm:pt modelId="{ACEAE2F7-06E1-44EE-83AD-F44231FE28C3}">
      <dgm:prSet phldrT="[文字]" custT="1"/>
      <dgm:spPr>
        <a:solidFill>
          <a:srgbClr val="FFFF66">
            <a:alpha val="89804"/>
          </a:srgbClr>
        </a:solidFill>
        <a:ln w="38100">
          <a:solidFill>
            <a:srgbClr val="FF0000">
              <a:alpha val="90000"/>
            </a:srgbClr>
          </a:solidFill>
        </a:ln>
      </dgm:spPr>
      <dgm:t>
        <a:bodyPr/>
        <a:lstStyle/>
        <a:p>
          <a:r>
            <a:rPr lang="zh-TW" altLang="en-US" sz="2400" b="1" u="sng" dirty="0">
              <a:solidFill>
                <a:srgbClr val="FF0000"/>
              </a:solidFill>
            </a:rPr>
            <a:t>護理</a:t>
          </a:r>
          <a:r>
            <a:rPr lang="zh-TW" altLang="en-US" sz="2400" b="1" u="sng" dirty="0" smtClean="0">
              <a:solidFill>
                <a:srgbClr val="FF0000"/>
              </a:solidFill>
            </a:rPr>
            <a:t>師</a:t>
          </a:r>
          <a:r>
            <a:rPr lang="zh-TW" altLang="en-US" sz="2400" dirty="0" smtClean="0"/>
            <a:t>周一及周五於</a:t>
          </a:r>
          <a:r>
            <a:rPr lang="zh-TW" altLang="en-US" sz="2400" dirty="0"/>
            <a:t>進修部駐點</a:t>
          </a:r>
          <a:r>
            <a:rPr lang="zh-TW" altLang="en-US" sz="2400" dirty="0" smtClean="0"/>
            <a:t>服務。</a:t>
          </a:r>
          <a:endParaRPr lang="zh-TW" altLang="en-US" sz="2400" dirty="0"/>
        </a:p>
      </dgm:t>
    </dgm:pt>
    <dgm:pt modelId="{53806C23-CE9C-49CF-AAB8-875DF74443D5}" type="parTrans" cxnId="{8FA31D92-7CDD-44B3-8EDF-189C7E2E5D2C}">
      <dgm:prSet/>
      <dgm:spPr/>
      <dgm:t>
        <a:bodyPr/>
        <a:lstStyle/>
        <a:p>
          <a:endParaRPr lang="zh-TW" altLang="en-US"/>
        </a:p>
      </dgm:t>
    </dgm:pt>
    <dgm:pt modelId="{8B822841-9E28-4CDD-8DF1-D9066C395411}" type="sibTrans" cxnId="{8FA31D92-7CDD-44B3-8EDF-189C7E2E5D2C}">
      <dgm:prSet/>
      <dgm:spPr/>
      <dgm:t>
        <a:bodyPr/>
        <a:lstStyle/>
        <a:p>
          <a:endParaRPr lang="zh-TW" altLang="en-US"/>
        </a:p>
      </dgm:t>
    </dgm:pt>
    <dgm:pt modelId="{B295D758-6941-4E54-A693-2A42B4C348B1}">
      <dgm:prSet phldrT="[文字]" custT="1"/>
      <dgm:spPr>
        <a:solidFill>
          <a:srgbClr val="FFFFCC"/>
        </a:solidFill>
        <a:ln w="38100">
          <a:solidFill>
            <a:srgbClr val="FF0000"/>
          </a:solidFill>
        </a:ln>
      </dgm:spPr>
      <dgm:t>
        <a:bodyPr/>
        <a:lstStyle/>
        <a:p>
          <a:r>
            <a:rPr lang="zh-TW" altLang="en-US" sz="2400" b="1" u="sng" dirty="0">
              <a:solidFill>
                <a:srgbClr val="FF0000"/>
              </a:solidFill>
            </a:rPr>
            <a:t>班會</a:t>
          </a:r>
          <a:r>
            <a:rPr lang="zh-TW" altLang="en-US" sz="2400" dirty="0"/>
            <a:t>紀錄簿：利用班會實施課業輔導及生涯規劃 等師生座談活動。</a:t>
          </a:r>
        </a:p>
      </dgm:t>
    </dgm:pt>
    <dgm:pt modelId="{AC31B957-33E4-4856-8063-468B0CFF4C60}" type="parTrans" cxnId="{55687E21-FC60-44BA-A917-987C2287621B}">
      <dgm:prSet/>
      <dgm:spPr/>
      <dgm:t>
        <a:bodyPr/>
        <a:lstStyle/>
        <a:p>
          <a:endParaRPr lang="zh-TW" altLang="en-US"/>
        </a:p>
      </dgm:t>
    </dgm:pt>
    <dgm:pt modelId="{22A2F92A-DD76-4140-926A-D9C2D12C0447}" type="sibTrans" cxnId="{55687E21-FC60-44BA-A917-987C2287621B}">
      <dgm:prSet/>
      <dgm:spPr/>
      <dgm:t>
        <a:bodyPr/>
        <a:lstStyle/>
        <a:p>
          <a:endParaRPr lang="zh-TW" altLang="en-US"/>
        </a:p>
      </dgm:t>
    </dgm:pt>
    <dgm:pt modelId="{A97F0E58-052C-41E8-891A-4552BF2D4915}">
      <dgm:prSet phldrT="[文字]" custT="1"/>
      <dgm:spPr>
        <a:solidFill>
          <a:srgbClr val="FFFFCC"/>
        </a:solidFill>
        <a:ln w="38100">
          <a:solidFill>
            <a:srgbClr val="FF0000"/>
          </a:solidFill>
        </a:ln>
      </dgm:spPr>
      <dgm:t>
        <a:bodyPr/>
        <a:lstStyle/>
        <a:p>
          <a:r>
            <a:rPr lang="zh-TW" altLang="en-US" sz="2400" dirty="0"/>
            <a:t>班級輔導股長制度：協助導師了解學生近況。 </a:t>
          </a:r>
        </a:p>
      </dgm:t>
    </dgm:pt>
    <dgm:pt modelId="{1B093550-8147-442E-A34C-B2EE1917DCE9}" type="parTrans" cxnId="{7A1F3485-8206-4FED-AE30-2751DE9B88FE}">
      <dgm:prSet/>
      <dgm:spPr/>
      <dgm:t>
        <a:bodyPr/>
        <a:lstStyle/>
        <a:p>
          <a:endParaRPr lang="zh-TW" altLang="en-US"/>
        </a:p>
      </dgm:t>
    </dgm:pt>
    <dgm:pt modelId="{328D4929-1B0D-4813-80EA-8EA07F5152CC}" type="sibTrans" cxnId="{7A1F3485-8206-4FED-AE30-2751DE9B88FE}">
      <dgm:prSet/>
      <dgm:spPr/>
      <dgm:t>
        <a:bodyPr/>
        <a:lstStyle/>
        <a:p>
          <a:endParaRPr lang="zh-TW" altLang="en-US"/>
        </a:p>
      </dgm:t>
    </dgm:pt>
    <dgm:pt modelId="{050217D9-40AF-4572-8E65-2B4D05FAABA2}">
      <dgm:prSet phldrT="[文字]" custT="1"/>
      <dgm:spPr>
        <a:solidFill>
          <a:srgbClr val="FFFF99">
            <a:alpha val="89804"/>
          </a:srgbClr>
        </a:solidFill>
        <a:ln w="38100">
          <a:solidFill>
            <a:srgbClr val="FF0000">
              <a:alpha val="90000"/>
            </a:srgbClr>
          </a:solidFill>
        </a:ln>
      </dgm:spPr>
      <dgm:t>
        <a:bodyPr/>
        <a:lstStyle/>
        <a:p>
          <a:r>
            <a:rPr lang="zh-TW" altLang="en-US" sz="2400" b="1" u="sng" dirty="0">
              <a:solidFill>
                <a:srgbClr val="FF0000"/>
              </a:solidFill>
            </a:rPr>
            <a:t>迎新</a:t>
          </a:r>
          <a:r>
            <a:rPr lang="zh-TW" altLang="en-US" sz="2400" dirty="0"/>
            <a:t>、聯誼與</a:t>
          </a:r>
          <a:r>
            <a:rPr lang="zh-TW" altLang="en-US" sz="2400" b="1" u="sng" dirty="0">
              <a:solidFill>
                <a:srgbClr val="FF0000"/>
              </a:solidFill>
            </a:rPr>
            <a:t>送舊</a:t>
          </a:r>
          <a:r>
            <a:rPr lang="zh-TW" altLang="en-US" sz="2400" dirty="0"/>
            <a:t>等活動，於結束後檢據由本部協助核銷 。</a:t>
          </a:r>
        </a:p>
      </dgm:t>
    </dgm:pt>
    <dgm:pt modelId="{EC612BFD-D0BC-47F1-B799-78E17F3BC12C}" type="sibTrans" cxnId="{3DC16A58-2D96-44C3-B2DC-8560A8C6EE03}">
      <dgm:prSet/>
      <dgm:spPr/>
      <dgm:t>
        <a:bodyPr/>
        <a:lstStyle/>
        <a:p>
          <a:endParaRPr lang="zh-TW" altLang="en-US"/>
        </a:p>
      </dgm:t>
    </dgm:pt>
    <dgm:pt modelId="{7210DDA0-251F-4ED1-ADD4-FA115C622376}" type="parTrans" cxnId="{3DC16A58-2D96-44C3-B2DC-8560A8C6EE03}">
      <dgm:prSet/>
      <dgm:spPr/>
      <dgm:t>
        <a:bodyPr/>
        <a:lstStyle/>
        <a:p>
          <a:endParaRPr lang="zh-TW" altLang="en-US"/>
        </a:p>
      </dgm:t>
    </dgm:pt>
    <dgm:pt modelId="{9E00A20E-1A30-4B46-AB47-51858E6D8E52}">
      <dgm:prSet phldrT="[文字]" custT="1"/>
      <dgm:spPr>
        <a:solidFill>
          <a:srgbClr val="FFFF99">
            <a:alpha val="89804"/>
          </a:srgbClr>
        </a:solidFill>
        <a:ln w="38100">
          <a:solidFill>
            <a:srgbClr val="FF0000">
              <a:alpha val="90000"/>
            </a:srgbClr>
          </a:solidFill>
        </a:ln>
      </dgm:spPr>
      <dgm:t>
        <a:bodyPr/>
        <a:lstStyle/>
        <a:p>
          <a:r>
            <a:rPr lang="zh-TW" altLang="en-US" sz="2400" dirty="0"/>
            <a:t>運動會、系際盃各項球類比賽活動協助參加。</a:t>
          </a:r>
        </a:p>
      </dgm:t>
    </dgm:pt>
    <dgm:pt modelId="{1C47DE00-CF1A-41B0-8318-B7D83654B600}" type="parTrans" cxnId="{A688BDEF-E7A1-40F7-B23B-0666104CC503}">
      <dgm:prSet/>
      <dgm:spPr/>
      <dgm:t>
        <a:bodyPr/>
        <a:lstStyle/>
        <a:p>
          <a:endParaRPr lang="zh-TW" altLang="en-US"/>
        </a:p>
      </dgm:t>
    </dgm:pt>
    <dgm:pt modelId="{E28B4506-A787-4674-B21A-0AF6894B6898}" type="sibTrans" cxnId="{A688BDEF-E7A1-40F7-B23B-0666104CC503}">
      <dgm:prSet/>
      <dgm:spPr/>
      <dgm:t>
        <a:bodyPr/>
        <a:lstStyle/>
        <a:p>
          <a:endParaRPr lang="zh-TW" altLang="en-US"/>
        </a:p>
      </dgm:t>
    </dgm:pt>
    <dgm:pt modelId="{08128ED5-70D7-4040-B5FA-BED8C9D34E81}">
      <dgm:prSet phldrT="[文字]" custT="1"/>
      <dgm:spPr>
        <a:solidFill>
          <a:srgbClr val="FFFF66">
            <a:alpha val="89804"/>
          </a:srgbClr>
        </a:solidFill>
        <a:ln w="38100">
          <a:solidFill>
            <a:srgbClr val="FF0000">
              <a:alpha val="90000"/>
            </a:srgbClr>
          </a:solidFill>
        </a:ln>
      </dgm:spPr>
      <dgm:t>
        <a:bodyPr/>
        <a:lstStyle/>
        <a:p>
          <a:r>
            <a:rPr lang="zh-TW" altLang="en-US" sz="2400" b="1" u="sng" dirty="0" smtClean="0">
              <a:solidFill>
                <a:srgbClr val="FF0000"/>
              </a:solidFill>
            </a:rPr>
            <a:t>心理諮商</a:t>
          </a:r>
          <a:r>
            <a:rPr lang="zh-TW" altLang="en-US" sz="2400" dirty="0" smtClean="0"/>
            <a:t>服務預約電話 </a:t>
          </a:r>
          <a:r>
            <a:rPr lang="en-US" altLang="zh-TW" sz="2400" dirty="0" smtClean="0"/>
            <a:t>(</a:t>
          </a:r>
          <a:r>
            <a:rPr lang="zh-TW" altLang="en-US" sz="2400" dirty="0" smtClean="0"/>
            <a:t>分機</a:t>
          </a:r>
          <a:r>
            <a:rPr lang="en-US" altLang="zh-TW" sz="2400" dirty="0" smtClean="0"/>
            <a:t>1213</a:t>
          </a:r>
          <a:r>
            <a:rPr lang="zh-TW" altLang="en-US" sz="2400" dirty="0" smtClean="0"/>
            <a:t>、</a:t>
          </a:r>
          <a:r>
            <a:rPr lang="en-US" altLang="zh-TW" sz="2400" dirty="0" smtClean="0"/>
            <a:t>1217)</a:t>
          </a:r>
          <a:r>
            <a:rPr lang="zh-TW" altLang="en-US" sz="2400" dirty="0" smtClean="0"/>
            <a:t>或由進修部轉介。</a:t>
          </a:r>
          <a:endParaRPr lang="zh-TW" altLang="en-US" sz="2400" dirty="0"/>
        </a:p>
      </dgm:t>
    </dgm:pt>
    <dgm:pt modelId="{A3039B8A-58E7-4EE1-ABF0-9493C5405D03}" type="parTrans" cxnId="{FE903C5B-F49D-4B3D-9262-D7194FD41979}">
      <dgm:prSet/>
      <dgm:spPr/>
      <dgm:t>
        <a:bodyPr/>
        <a:lstStyle/>
        <a:p>
          <a:endParaRPr lang="zh-TW" altLang="en-US"/>
        </a:p>
      </dgm:t>
    </dgm:pt>
    <dgm:pt modelId="{B4661AE7-5C6B-47D0-9D17-7AD8125899F3}" type="sibTrans" cxnId="{FE903C5B-F49D-4B3D-9262-D7194FD41979}">
      <dgm:prSet/>
      <dgm:spPr/>
      <dgm:t>
        <a:bodyPr/>
        <a:lstStyle/>
        <a:p>
          <a:endParaRPr lang="zh-TW" altLang="en-US"/>
        </a:p>
      </dgm:t>
    </dgm:pt>
    <dgm:pt modelId="{FC6D9DFA-9C26-419C-AD79-8ACA3BF88887}" type="pres">
      <dgm:prSet presAssocID="{911F5A2D-9B43-42E3-BAA4-9573B936E05F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7102BF28-A27D-4CAF-9EF5-8F56DBD892BC}" type="pres">
      <dgm:prSet presAssocID="{723FA0A9-EADB-4D1D-B979-6718476D16F2}" presName="linNode" presStyleCnt="0"/>
      <dgm:spPr/>
    </dgm:pt>
    <dgm:pt modelId="{030A98FA-1DCE-4E0F-B521-3AFF37A65C0C}" type="pres">
      <dgm:prSet presAssocID="{723FA0A9-EADB-4D1D-B979-6718476D16F2}" presName="parentText" presStyleLbl="node1" presStyleIdx="0" presStyleCnt="3" custScaleX="124345" custScaleY="85063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8A91ABB-724A-4E6A-9168-8570CA38A213}" type="pres">
      <dgm:prSet presAssocID="{723FA0A9-EADB-4D1D-B979-6718476D16F2}" presName="descendantText" presStyleLbl="alignAccFollowNode1" presStyleIdx="0" presStyleCnt="3" custScaleX="360367" custScaleY="129999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4509601-CCC1-4583-927D-7440F4247929}" type="pres">
      <dgm:prSet presAssocID="{01129139-1335-4D75-88AA-779D5DCB654D}" presName="sp" presStyleCnt="0"/>
      <dgm:spPr/>
    </dgm:pt>
    <dgm:pt modelId="{C9354380-588A-41DF-9F90-C37F6C69F245}" type="pres">
      <dgm:prSet presAssocID="{82831B2A-76D3-43B4-B4F2-178396D4C90D}" presName="linNode" presStyleCnt="0"/>
      <dgm:spPr/>
    </dgm:pt>
    <dgm:pt modelId="{74C1C145-0979-44BB-873B-1BE9E40BA931}" type="pres">
      <dgm:prSet presAssocID="{82831B2A-76D3-43B4-B4F2-178396D4C90D}" presName="parentText" presStyleLbl="node1" presStyleIdx="1" presStyleCnt="3" custScaleX="53283" custScaleY="56138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EBA999D-ECB8-416F-8661-53B1651651E6}" type="pres">
      <dgm:prSet presAssocID="{82831B2A-76D3-43B4-B4F2-178396D4C90D}" presName="descendantText" presStyleLbl="alignAccFollowNode1" presStyleIdx="1" presStyleCnt="3" custScaleX="158440" custScaleY="76310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95F3A13-0ED8-4363-9889-8B0E2EBF1BC4}" type="pres">
      <dgm:prSet presAssocID="{6C767370-CCDD-4A23-B47C-E3F566A79AB6}" presName="sp" presStyleCnt="0"/>
      <dgm:spPr/>
    </dgm:pt>
    <dgm:pt modelId="{1EB20E47-1C6E-43C5-86DF-37618003F0F7}" type="pres">
      <dgm:prSet presAssocID="{132D6160-2829-4F39-91D6-B214701E7D2D}" presName="linNode" presStyleCnt="0"/>
      <dgm:spPr/>
    </dgm:pt>
    <dgm:pt modelId="{4B305DA5-BFA9-4542-BA9C-D65198C4C2AE}" type="pres">
      <dgm:prSet presAssocID="{132D6160-2829-4F39-91D6-B214701E7D2D}" presName="parentText" presStyleLbl="node1" presStyleIdx="2" presStyleCnt="3" custScaleX="57937" custScaleY="50381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5C1FD33B-B342-471A-803B-208CFC4A48E5}" type="pres">
      <dgm:prSet presAssocID="{132D6160-2829-4F39-91D6-B214701E7D2D}" presName="descendantText" presStyleLbl="alignAccFollowNode1" presStyleIdx="2" presStyleCnt="3" custScaleX="169124" custScaleY="79797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5F0708BF-13EA-4C35-B604-EA6EF3B52D15}" srcId="{911F5A2D-9B43-42E3-BAA4-9573B936E05F}" destId="{82831B2A-76D3-43B4-B4F2-178396D4C90D}" srcOrd="1" destOrd="0" parTransId="{55E1DEAD-146D-405E-BFA3-454BEE468DC3}" sibTransId="{6C767370-CCDD-4A23-B47C-E3F566A79AB6}"/>
    <dgm:cxn modelId="{5561B693-A036-4B17-918C-09F5685A6E0B}" type="presOf" srcId="{9E00A20E-1A30-4B46-AB47-51858E6D8E52}" destId="{BEBA999D-ECB8-416F-8661-53B1651651E6}" srcOrd="0" destOrd="1" presId="urn:microsoft.com/office/officeart/2005/8/layout/vList5"/>
    <dgm:cxn modelId="{8DA5D428-EFE0-42F1-A8E8-F86FC9E911DA}" type="presOf" srcId="{A97F0E58-052C-41E8-891A-4552BF2D4915}" destId="{78A91ABB-724A-4E6A-9168-8570CA38A213}" srcOrd="0" destOrd="2" presId="urn:microsoft.com/office/officeart/2005/8/layout/vList5"/>
    <dgm:cxn modelId="{33D578C6-CFBB-4FB8-A8DE-9187E22610DC}" type="presOf" srcId="{ACEAE2F7-06E1-44EE-83AD-F44231FE28C3}" destId="{5C1FD33B-B342-471A-803B-208CFC4A48E5}" srcOrd="0" destOrd="1" presId="urn:microsoft.com/office/officeart/2005/8/layout/vList5"/>
    <dgm:cxn modelId="{A2B92AE4-1D04-4079-8F90-DD32E6C8B987}" srcId="{723FA0A9-EADB-4D1D-B979-6718476D16F2}" destId="{BB9FC026-E10D-4898-967C-1D349CDEE022}" srcOrd="0" destOrd="0" parTransId="{2AF1B0BA-DF38-42B2-9A78-CBF735A67EB4}" sibTransId="{846204D8-65AB-405B-9648-A5070CA2255F}"/>
    <dgm:cxn modelId="{A4DBA4B5-89ED-4CDC-903C-81EE590807F1}" srcId="{911F5A2D-9B43-42E3-BAA4-9573B936E05F}" destId="{132D6160-2829-4F39-91D6-B214701E7D2D}" srcOrd="2" destOrd="0" parTransId="{E0DFE748-4474-4E73-81B7-45A83AAD5BFF}" sibTransId="{184F9AA4-E7DE-483D-94DB-0EECB5209529}"/>
    <dgm:cxn modelId="{FE903C5B-F49D-4B3D-9262-D7194FD41979}" srcId="{132D6160-2829-4F39-91D6-B214701E7D2D}" destId="{08128ED5-70D7-4040-B5FA-BED8C9D34E81}" srcOrd="0" destOrd="0" parTransId="{A3039B8A-58E7-4EE1-ABF0-9493C5405D03}" sibTransId="{B4661AE7-5C6B-47D0-9D17-7AD8125899F3}"/>
    <dgm:cxn modelId="{A688BDEF-E7A1-40F7-B23B-0666104CC503}" srcId="{82831B2A-76D3-43B4-B4F2-178396D4C90D}" destId="{9E00A20E-1A30-4B46-AB47-51858E6D8E52}" srcOrd="1" destOrd="0" parTransId="{1C47DE00-CF1A-41B0-8318-B7D83654B600}" sibTransId="{E28B4506-A787-4674-B21A-0AF6894B6898}"/>
    <dgm:cxn modelId="{91279B5B-9A1D-4402-9CDE-24FCE7286371}" type="presOf" srcId="{08128ED5-70D7-4040-B5FA-BED8C9D34E81}" destId="{5C1FD33B-B342-471A-803B-208CFC4A48E5}" srcOrd="0" destOrd="0" presId="urn:microsoft.com/office/officeart/2005/8/layout/vList5"/>
    <dgm:cxn modelId="{279D0615-17F9-42F9-81ED-1755938ADDE0}" type="presOf" srcId="{050217D9-40AF-4572-8E65-2B4D05FAABA2}" destId="{BEBA999D-ECB8-416F-8661-53B1651651E6}" srcOrd="0" destOrd="0" presId="urn:microsoft.com/office/officeart/2005/8/layout/vList5"/>
    <dgm:cxn modelId="{D0967FE1-CCEE-4CEA-9799-3C5469E394F7}" srcId="{911F5A2D-9B43-42E3-BAA4-9573B936E05F}" destId="{723FA0A9-EADB-4D1D-B979-6718476D16F2}" srcOrd="0" destOrd="0" parTransId="{4C690E69-AB5C-433F-8099-5D1AB02BDC0D}" sibTransId="{01129139-1335-4D75-88AA-779D5DCB654D}"/>
    <dgm:cxn modelId="{8FA31D92-7CDD-44B3-8EDF-189C7E2E5D2C}" srcId="{132D6160-2829-4F39-91D6-B214701E7D2D}" destId="{ACEAE2F7-06E1-44EE-83AD-F44231FE28C3}" srcOrd="1" destOrd="0" parTransId="{53806C23-CE9C-49CF-AAB8-875DF74443D5}" sibTransId="{8B822841-9E28-4CDD-8DF1-D9066C395411}"/>
    <dgm:cxn modelId="{FA3A17FA-0832-4813-899B-1CF0A07D0FEF}" type="presOf" srcId="{B295D758-6941-4E54-A693-2A42B4C348B1}" destId="{78A91ABB-724A-4E6A-9168-8570CA38A213}" srcOrd="0" destOrd="1" presId="urn:microsoft.com/office/officeart/2005/8/layout/vList5"/>
    <dgm:cxn modelId="{6AF4892D-D693-43F3-B5A5-9A92803D1F87}" type="presOf" srcId="{723FA0A9-EADB-4D1D-B979-6718476D16F2}" destId="{030A98FA-1DCE-4E0F-B521-3AFF37A65C0C}" srcOrd="0" destOrd="0" presId="urn:microsoft.com/office/officeart/2005/8/layout/vList5"/>
    <dgm:cxn modelId="{9AE610F6-26DD-4DC7-BA89-6A7EF35A9B52}" type="presOf" srcId="{132D6160-2829-4F39-91D6-B214701E7D2D}" destId="{4B305DA5-BFA9-4542-BA9C-D65198C4C2AE}" srcOrd="0" destOrd="0" presId="urn:microsoft.com/office/officeart/2005/8/layout/vList5"/>
    <dgm:cxn modelId="{3DC16A58-2D96-44C3-B2DC-8560A8C6EE03}" srcId="{82831B2A-76D3-43B4-B4F2-178396D4C90D}" destId="{050217D9-40AF-4572-8E65-2B4D05FAABA2}" srcOrd="0" destOrd="0" parTransId="{7210DDA0-251F-4ED1-ADD4-FA115C622376}" sibTransId="{EC612BFD-D0BC-47F1-B799-78E17F3BC12C}"/>
    <dgm:cxn modelId="{55687E21-FC60-44BA-A917-987C2287621B}" srcId="{723FA0A9-EADB-4D1D-B979-6718476D16F2}" destId="{B295D758-6941-4E54-A693-2A42B4C348B1}" srcOrd="1" destOrd="0" parTransId="{AC31B957-33E4-4856-8063-468B0CFF4C60}" sibTransId="{22A2F92A-DD76-4140-926A-D9C2D12C0447}"/>
    <dgm:cxn modelId="{7A1F3485-8206-4FED-AE30-2751DE9B88FE}" srcId="{723FA0A9-EADB-4D1D-B979-6718476D16F2}" destId="{A97F0E58-052C-41E8-891A-4552BF2D4915}" srcOrd="2" destOrd="0" parTransId="{1B093550-8147-442E-A34C-B2EE1917DCE9}" sibTransId="{328D4929-1B0D-4813-80EA-8EA07F5152CC}"/>
    <dgm:cxn modelId="{C44D8A72-5AFB-4535-8402-7893A4FA1649}" type="presOf" srcId="{BB9FC026-E10D-4898-967C-1D349CDEE022}" destId="{78A91ABB-724A-4E6A-9168-8570CA38A213}" srcOrd="0" destOrd="0" presId="urn:microsoft.com/office/officeart/2005/8/layout/vList5"/>
    <dgm:cxn modelId="{94EA388F-E0E6-4830-9000-10B26F505CB1}" type="presOf" srcId="{911F5A2D-9B43-42E3-BAA4-9573B936E05F}" destId="{FC6D9DFA-9C26-419C-AD79-8ACA3BF88887}" srcOrd="0" destOrd="0" presId="urn:microsoft.com/office/officeart/2005/8/layout/vList5"/>
    <dgm:cxn modelId="{43919A5A-CE19-4C3E-BC6B-44524E3AD0A0}" type="presOf" srcId="{82831B2A-76D3-43B4-B4F2-178396D4C90D}" destId="{74C1C145-0979-44BB-873B-1BE9E40BA931}" srcOrd="0" destOrd="0" presId="urn:microsoft.com/office/officeart/2005/8/layout/vList5"/>
    <dgm:cxn modelId="{ED78E58C-E7A3-40F2-9BDE-FFBA0CA6E708}" type="presParOf" srcId="{FC6D9DFA-9C26-419C-AD79-8ACA3BF88887}" destId="{7102BF28-A27D-4CAF-9EF5-8F56DBD892BC}" srcOrd="0" destOrd="0" presId="urn:microsoft.com/office/officeart/2005/8/layout/vList5"/>
    <dgm:cxn modelId="{E0AEE9D2-47D4-4CC3-BE94-30F0DE87866A}" type="presParOf" srcId="{7102BF28-A27D-4CAF-9EF5-8F56DBD892BC}" destId="{030A98FA-1DCE-4E0F-B521-3AFF37A65C0C}" srcOrd="0" destOrd="0" presId="urn:microsoft.com/office/officeart/2005/8/layout/vList5"/>
    <dgm:cxn modelId="{2B05FAA7-16DE-42A0-8BB6-9745BA2EBFE9}" type="presParOf" srcId="{7102BF28-A27D-4CAF-9EF5-8F56DBD892BC}" destId="{78A91ABB-724A-4E6A-9168-8570CA38A213}" srcOrd="1" destOrd="0" presId="urn:microsoft.com/office/officeart/2005/8/layout/vList5"/>
    <dgm:cxn modelId="{D8C1A691-CD7B-44D2-A1A8-55B3864C66C9}" type="presParOf" srcId="{FC6D9DFA-9C26-419C-AD79-8ACA3BF88887}" destId="{C4509601-CCC1-4583-927D-7440F4247929}" srcOrd="1" destOrd="0" presId="urn:microsoft.com/office/officeart/2005/8/layout/vList5"/>
    <dgm:cxn modelId="{318FE991-01D6-495A-81F2-9CD25376DFCC}" type="presParOf" srcId="{FC6D9DFA-9C26-419C-AD79-8ACA3BF88887}" destId="{C9354380-588A-41DF-9F90-C37F6C69F245}" srcOrd="2" destOrd="0" presId="urn:microsoft.com/office/officeart/2005/8/layout/vList5"/>
    <dgm:cxn modelId="{E7C8AE0C-9824-4A73-9ED3-9B91E9DD5D23}" type="presParOf" srcId="{C9354380-588A-41DF-9F90-C37F6C69F245}" destId="{74C1C145-0979-44BB-873B-1BE9E40BA931}" srcOrd="0" destOrd="0" presId="urn:microsoft.com/office/officeart/2005/8/layout/vList5"/>
    <dgm:cxn modelId="{0D80BDEA-D3BE-4921-8079-DF0895D50318}" type="presParOf" srcId="{C9354380-588A-41DF-9F90-C37F6C69F245}" destId="{BEBA999D-ECB8-416F-8661-53B1651651E6}" srcOrd="1" destOrd="0" presId="urn:microsoft.com/office/officeart/2005/8/layout/vList5"/>
    <dgm:cxn modelId="{B01A0DF5-DE6D-432F-B9C6-84A17E431DFD}" type="presParOf" srcId="{FC6D9DFA-9C26-419C-AD79-8ACA3BF88887}" destId="{D95F3A13-0ED8-4363-9889-8B0E2EBF1BC4}" srcOrd="3" destOrd="0" presId="urn:microsoft.com/office/officeart/2005/8/layout/vList5"/>
    <dgm:cxn modelId="{5BE8C9B1-7E9D-4415-89D5-27E43EDD8E7C}" type="presParOf" srcId="{FC6D9DFA-9C26-419C-AD79-8ACA3BF88887}" destId="{1EB20E47-1C6E-43C5-86DF-37618003F0F7}" srcOrd="4" destOrd="0" presId="urn:microsoft.com/office/officeart/2005/8/layout/vList5"/>
    <dgm:cxn modelId="{9177C029-477F-4AB6-9D34-E6726F591466}" type="presParOf" srcId="{1EB20E47-1C6E-43C5-86DF-37618003F0F7}" destId="{4B305DA5-BFA9-4542-BA9C-D65198C4C2AE}" srcOrd="0" destOrd="0" presId="urn:microsoft.com/office/officeart/2005/8/layout/vList5"/>
    <dgm:cxn modelId="{3E208585-806E-4339-A4A6-4CD0B741C579}" type="presParOf" srcId="{1EB20E47-1C6E-43C5-86DF-37618003F0F7}" destId="{5C1FD33B-B342-471A-803B-208CFC4A48E5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EE85D7-A9F5-448C-8B1B-2A2A76DF15BA}">
      <dsp:nvSpPr>
        <dsp:cNvPr id="0" name=""/>
        <dsp:cNvSpPr/>
      </dsp:nvSpPr>
      <dsp:spPr>
        <a:xfrm>
          <a:off x="4354434" y="2087265"/>
          <a:ext cx="259896" cy="201670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13228"/>
              </a:lnTo>
              <a:lnTo>
                <a:pt x="270926" y="2113228"/>
              </a:lnTo>
            </a:path>
          </a:pathLst>
        </a:custGeom>
        <a:noFill/>
        <a:ln w="25400" cap="flat" cmpd="sng" algn="ctr">
          <a:solidFill>
            <a:srgbClr val="F79646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A8ECBB0-BD28-4D78-81FA-D8776DAD46DD}">
      <dsp:nvSpPr>
        <dsp:cNvPr id="0" name=""/>
        <dsp:cNvSpPr/>
      </dsp:nvSpPr>
      <dsp:spPr>
        <a:xfrm>
          <a:off x="4354434" y="2087265"/>
          <a:ext cx="259896" cy="79289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30841"/>
              </a:lnTo>
              <a:lnTo>
                <a:pt x="270926" y="830841"/>
              </a:lnTo>
            </a:path>
          </a:pathLst>
        </a:custGeom>
        <a:noFill/>
        <a:ln w="25400" cap="flat" cmpd="sng" algn="ctr">
          <a:solidFill>
            <a:srgbClr val="F79646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E86E949-6C5F-47FA-AE22-9DDAF1AA2DB4}">
      <dsp:nvSpPr>
        <dsp:cNvPr id="0" name=""/>
        <dsp:cNvSpPr/>
      </dsp:nvSpPr>
      <dsp:spPr>
        <a:xfrm>
          <a:off x="3456947" y="863450"/>
          <a:ext cx="1586960" cy="36197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9648"/>
              </a:lnTo>
              <a:lnTo>
                <a:pt x="2185475" y="189648"/>
              </a:lnTo>
              <a:lnTo>
                <a:pt x="2185475" y="379297"/>
              </a:lnTo>
            </a:path>
          </a:pathLst>
        </a:custGeom>
        <a:noFill/>
        <a:ln w="25400" cap="flat" cmpd="sng" algn="ctr">
          <a:solidFill>
            <a:srgbClr val="F79646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3411C71-1E11-40DD-A01C-1598DE7CC863}">
      <dsp:nvSpPr>
        <dsp:cNvPr id="0" name=""/>
        <dsp:cNvSpPr/>
      </dsp:nvSpPr>
      <dsp:spPr>
        <a:xfrm>
          <a:off x="1756551" y="2087265"/>
          <a:ext cx="259672" cy="201670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13228"/>
              </a:lnTo>
              <a:lnTo>
                <a:pt x="270926" y="2113228"/>
              </a:lnTo>
            </a:path>
          </a:pathLst>
        </a:custGeom>
        <a:noFill/>
        <a:ln w="25400" cap="flat" cmpd="sng" algn="ctr">
          <a:solidFill>
            <a:srgbClr val="F79646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05596FB-B916-4187-8E20-7C35B21C1E8D}">
      <dsp:nvSpPr>
        <dsp:cNvPr id="0" name=""/>
        <dsp:cNvSpPr/>
      </dsp:nvSpPr>
      <dsp:spPr>
        <a:xfrm>
          <a:off x="1756551" y="2087265"/>
          <a:ext cx="259672" cy="79289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30841"/>
              </a:lnTo>
              <a:lnTo>
                <a:pt x="270926" y="830841"/>
              </a:lnTo>
            </a:path>
          </a:pathLst>
        </a:custGeom>
        <a:noFill/>
        <a:ln w="25400" cap="flat" cmpd="sng" algn="ctr">
          <a:solidFill>
            <a:srgbClr val="F79646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8E26A79-5ECB-4C7F-AD43-C1B84872CD4D}">
      <dsp:nvSpPr>
        <dsp:cNvPr id="0" name=""/>
        <dsp:cNvSpPr/>
      </dsp:nvSpPr>
      <dsp:spPr>
        <a:xfrm>
          <a:off x="2446024" y="863450"/>
          <a:ext cx="1010922" cy="36197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79297"/>
              </a:lnTo>
            </a:path>
          </a:pathLst>
        </a:custGeom>
        <a:noFill/>
        <a:ln w="25400" cap="flat" cmpd="sng" algn="ctr">
          <a:solidFill>
            <a:srgbClr val="F79646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59EF12A-EDA4-4C22-AAE2-995768613143}">
      <dsp:nvSpPr>
        <dsp:cNvPr id="0" name=""/>
        <dsp:cNvSpPr/>
      </dsp:nvSpPr>
      <dsp:spPr>
        <a:xfrm>
          <a:off x="1943433" y="1609"/>
          <a:ext cx="3027028" cy="861841"/>
        </a:xfrm>
        <a:prstGeom prst="rect">
          <a:avLst/>
        </a:prstGeom>
        <a:solidFill>
          <a:srgbClr val="FFFF00"/>
        </a:solidFill>
        <a:ln w="57150" cap="flat" cmpd="sng" algn="ctr">
          <a:solidFill>
            <a:srgbClr val="F79646"/>
          </a:solidFill>
          <a:prstDash val="solid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000" b="1" kern="1200" dirty="0" smtClean="0">
              <a:solidFill>
                <a:srgbClr val="002060"/>
              </a:solidFill>
              <a:latin typeface="+mn-ea"/>
              <a:ea typeface="+mn-ea"/>
              <a:cs typeface="+mn-cs"/>
            </a:rPr>
            <a:t>進修推廣部</a:t>
          </a:r>
          <a:endParaRPr lang="zh-TW" altLang="en-US" sz="3000" b="1" kern="1200" dirty="0">
            <a:solidFill>
              <a:srgbClr val="002060"/>
            </a:solidFill>
            <a:latin typeface="+mn-ea"/>
            <a:ea typeface="+mn-ea"/>
            <a:cs typeface="+mn-cs"/>
          </a:endParaRPr>
        </a:p>
      </dsp:txBody>
      <dsp:txXfrm>
        <a:off x="1943433" y="1609"/>
        <a:ext cx="3027028" cy="861841"/>
      </dsp:txXfrm>
    </dsp:sp>
    <dsp:sp modelId="{1B478732-6391-4E51-B096-10C8896E80B6}">
      <dsp:nvSpPr>
        <dsp:cNvPr id="0" name=""/>
        <dsp:cNvSpPr/>
      </dsp:nvSpPr>
      <dsp:spPr>
        <a:xfrm>
          <a:off x="1584183" y="1225423"/>
          <a:ext cx="1723682" cy="861841"/>
        </a:xfrm>
        <a:prstGeom prst="rect">
          <a:avLst/>
        </a:prstGeom>
        <a:noFill/>
        <a:ln w="57150" cap="flat" cmpd="sng" algn="ctr">
          <a:solidFill>
            <a:srgbClr val="FF0000"/>
          </a:solidFill>
          <a:prstDash val="solid"/>
        </a:ln>
        <a:effectLst/>
      </dsp:spPr>
      <dsp:style>
        <a:lnRef idx="2">
          <a:schemeClr val="accent3"/>
        </a:lnRef>
        <a:fillRef idx="1">
          <a:schemeClr val="lt1"/>
        </a:fillRef>
        <a:effectRef idx="0">
          <a:schemeClr val="accent3"/>
        </a:effectRef>
        <a:fontRef idx="minor">
          <a:schemeClr val="dk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b="1" kern="1200" dirty="0" smtClean="0">
              <a:solidFill>
                <a:srgbClr val="002060"/>
              </a:solidFill>
              <a:latin typeface="+mn-ea"/>
              <a:ea typeface="+mn-ea"/>
              <a:cs typeface="+mn-cs"/>
            </a:rPr>
            <a:t>進修四技</a:t>
          </a:r>
          <a:endParaRPr lang="zh-TW" altLang="en-US" sz="2800" b="1" kern="1200" dirty="0">
            <a:solidFill>
              <a:srgbClr val="002060"/>
            </a:solidFill>
            <a:latin typeface="+mn-ea"/>
            <a:ea typeface="+mn-ea"/>
            <a:cs typeface="+mn-cs"/>
          </a:endParaRPr>
        </a:p>
      </dsp:txBody>
      <dsp:txXfrm>
        <a:off x="1584183" y="1225423"/>
        <a:ext cx="1723682" cy="861841"/>
      </dsp:txXfrm>
    </dsp:sp>
    <dsp:sp modelId="{80E9FC7D-140A-4D7F-A045-83382806AFED}">
      <dsp:nvSpPr>
        <dsp:cNvPr id="0" name=""/>
        <dsp:cNvSpPr/>
      </dsp:nvSpPr>
      <dsp:spPr>
        <a:xfrm>
          <a:off x="2016224" y="2449238"/>
          <a:ext cx="1723682" cy="861841"/>
        </a:xfrm>
        <a:prstGeom prst="rect">
          <a:avLst/>
        </a:prstGeom>
        <a:noFill/>
        <a:ln w="57150" cap="flat" cmpd="sng" algn="ctr">
          <a:solidFill>
            <a:srgbClr val="FF0000"/>
          </a:solidFill>
          <a:prstDash val="solid"/>
        </a:ln>
        <a:effectLst/>
      </dsp:spPr>
      <dsp:style>
        <a:lnRef idx="2">
          <a:schemeClr val="accent3"/>
        </a:lnRef>
        <a:fillRef idx="1">
          <a:schemeClr val="lt1"/>
        </a:fillRef>
        <a:effectRef idx="0">
          <a:schemeClr val="accent3"/>
        </a:effectRef>
        <a:fontRef idx="minor">
          <a:schemeClr val="dk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solidFill>
                <a:srgbClr val="002060"/>
              </a:solidFill>
              <a:latin typeface="+mn-ea"/>
              <a:ea typeface="+mn-ea"/>
              <a:cs typeface="+mn-cs"/>
            </a:rPr>
            <a:t>觀光休閒系</a:t>
          </a:r>
          <a:endParaRPr lang="zh-TW" altLang="en-US" sz="2400" b="1" kern="1200" dirty="0">
            <a:solidFill>
              <a:srgbClr val="002060"/>
            </a:solidFill>
            <a:latin typeface="+mn-ea"/>
            <a:ea typeface="+mn-ea"/>
            <a:cs typeface="+mn-cs"/>
          </a:endParaRPr>
        </a:p>
      </dsp:txBody>
      <dsp:txXfrm>
        <a:off x="2016224" y="2449238"/>
        <a:ext cx="1723682" cy="861841"/>
      </dsp:txXfrm>
    </dsp:sp>
    <dsp:sp modelId="{5AF26359-6A62-4482-B5BF-9680CD33B4A8}">
      <dsp:nvSpPr>
        <dsp:cNvPr id="0" name=""/>
        <dsp:cNvSpPr/>
      </dsp:nvSpPr>
      <dsp:spPr>
        <a:xfrm>
          <a:off x="2016224" y="3673053"/>
          <a:ext cx="1723682" cy="861841"/>
        </a:xfrm>
        <a:prstGeom prst="rect">
          <a:avLst/>
        </a:prstGeom>
        <a:noFill/>
        <a:ln w="57150" cap="flat" cmpd="sng" algn="ctr">
          <a:solidFill>
            <a:srgbClr val="FF0000"/>
          </a:solidFill>
          <a:prstDash val="solid"/>
        </a:ln>
        <a:effectLst/>
      </dsp:spPr>
      <dsp:style>
        <a:lnRef idx="2">
          <a:schemeClr val="accent3"/>
        </a:lnRef>
        <a:fillRef idx="1">
          <a:schemeClr val="lt1"/>
        </a:fillRef>
        <a:effectRef idx="0">
          <a:schemeClr val="accent3"/>
        </a:effectRef>
        <a:fontRef idx="minor">
          <a:schemeClr val="dk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solidFill>
                <a:srgbClr val="002060"/>
              </a:solidFill>
              <a:latin typeface="+mn-ea"/>
              <a:ea typeface="+mn-ea"/>
              <a:cs typeface="+mn-cs"/>
            </a:rPr>
            <a:t>資訊管理系</a:t>
          </a:r>
          <a:endParaRPr lang="zh-TW" altLang="en-US" sz="2400" b="1" kern="1200" dirty="0">
            <a:solidFill>
              <a:srgbClr val="002060"/>
            </a:solidFill>
            <a:latin typeface="+mn-ea"/>
            <a:ea typeface="+mn-ea"/>
            <a:cs typeface="+mn-cs"/>
          </a:endParaRPr>
        </a:p>
      </dsp:txBody>
      <dsp:txXfrm>
        <a:off x="2016224" y="3673053"/>
        <a:ext cx="1723682" cy="861841"/>
      </dsp:txXfrm>
    </dsp:sp>
    <dsp:sp modelId="{3F592743-5467-4C20-92AB-920A61F604C2}">
      <dsp:nvSpPr>
        <dsp:cNvPr id="0" name=""/>
        <dsp:cNvSpPr/>
      </dsp:nvSpPr>
      <dsp:spPr>
        <a:xfrm>
          <a:off x="4182066" y="1225423"/>
          <a:ext cx="1723682" cy="861841"/>
        </a:xfrm>
        <a:prstGeom prst="rect">
          <a:avLst/>
        </a:prstGeom>
        <a:solidFill>
          <a:srgbClr val="AEFAFE"/>
        </a:solidFill>
        <a:ln w="57150" cap="flat" cmpd="sng" algn="ctr">
          <a:solidFill>
            <a:srgbClr val="8064A2"/>
          </a:solidFill>
          <a:prstDash val="solid"/>
        </a:ln>
        <a:effectLst/>
      </dsp:spPr>
      <dsp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zh-TW" altLang="en-US" sz="2800" b="1" kern="1200" dirty="0" smtClean="0">
              <a:solidFill>
                <a:srgbClr val="002060"/>
              </a:solidFill>
              <a:latin typeface="+mn-ea"/>
              <a:ea typeface="+mn-ea"/>
              <a:cs typeface="+mn-cs"/>
            </a:rPr>
            <a:t>研究所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zh-TW" altLang="en-US" sz="2800" b="1" kern="1200" dirty="0" smtClean="0">
              <a:solidFill>
                <a:srgbClr val="002060"/>
              </a:solidFill>
              <a:latin typeface="+mn-ea"/>
              <a:ea typeface="+mn-ea"/>
              <a:cs typeface="+mn-cs"/>
            </a:rPr>
            <a:t>在職專班</a:t>
          </a:r>
          <a:endParaRPr lang="zh-TW" altLang="en-US" sz="2800" b="1" kern="1200" dirty="0">
            <a:solidFill>
              <a:srgbClr val="002060"/>
            </a:solidFill>
            <a:latin typeface="+mn-ea"/>
            <a:ea typeface="+mn-ea"/>
            <a:cs typeface="+mn-cs"/>
          </a:endParaRPr>
        </a:p>
      </dsp:txBody>
      <dsp:txXfrm>
        <a:off x="4182066" y="1225423"/>
        <a:ext cx="1723682" cy="861841"/>
      </dsp:txXfrm>
    </dsp:sp>
    <dsp:sp modelId="{4C704B35-4621-4E42-9BBC-C974B5C24932}">
      <dsp:nvSpPr>
        <dsp:cNvPr id="0" name=""/>
        <dsp:cNvSpPr/>
      </dsp:nvSpPr>
      <dsp:spPr>
        <a:xfrm>
          <a:off x="4614331" y="2449238"/>
          <a:ext cx="1723682" cy="861841"/>
        </a:xfrm>
        <a:prstGeom prst="rect">
          <a:avLst/>
        </a:prstGeom>
        <a:solidFill>
          <a:srgbClr val="AEFAFE"/>
        </a:solidFill>
        <a:ln w="57150" cap="flat" cmpd="sng" algn="ctr">
          <a:solidFill>
            <a:srgbClr val="8064A2"/>
          </a:solidFill>
          <a:prstDash val="solid"/>
        </a:ln>
        <a:effectLst/>
      </dsp:spPr>
      <dsp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solidFill>
                <a:srgbClr val="002060"/>
              </a:solidFill>
              <a:latin typeface="+mn-ea"/>
              <a:ea typeface="+mn-ea"/>
              <a:cs typeface="+mn-cs"/>
            </a:rPr>
            <a:t>服務業經營管理研究所</a:t>
          </a:r>
          <a:endParaRPr lang="zh-TW" altLang="en-US" sz="2400" b="1" kern="1200" dirty="0">
            <a:solidFill>
              <a:srgbClr val="002060"/>
            </a:solidFill>
            <a:latin typeface="+mn-ea"/>
            <a:ea typeface="+mn-ea"/>
            <a:cs typeface="+mn-cs"/>
          </a:endParaRPr>
        </a:p>
      </dsp:txBody>
      <dsp:txXfrm>
        <a:off x="4614331" y="2449238"/>
        <a:ext cx="1723682" cy="861841"/>
      </dsp:txXfrm>
    </dsp:sp>
    <dsp:sp modelId="{EBF94DEA-2155-46E4-80DD-BFF57C948D3E}">
      <dsp:nvSpPr>
        <dsp:cNvPr id="0" name=""/>
        <dsp:cNvSpPr/>
      </dsp:nvSpPr>
      <dsp:spPr>
        <a:xfrm>
          <a:off x="4614331" y="3673053"/>
          <a:ext cx="1723682" cy="861841"/>
        </a:xfrm>
        <a:prstGeom prst="rect">
          <a:avLst/>
        </a:prstGeom>
        <a:solidFill>
          <a:srgbClr val="AEFAFE"/>
        </a:solidFill>
        <a:ln w="57150" cap="flat" cmpd="sng" algn="ctr">
          <a:solidFill>
            <a:srgbClr val="8064A2"/>
          </a:solidFill>
          <a:prstDash val="solid"/>
        </a:ln>
        <a:effectLst/>
      </dsp:spPr>
      <dsp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zh-TW" altLang="en-US" sz="2400" b="1" kern="1200" dirty="0" smtClean="0">
              <a:solidFill>
                <a:srgbClr val="002060"/>
              </a:solidFill>
              <a:latin typeface="+mn-ea"/>
              <a:ea typeface="+mn-ea"/>
              <a:cs typeface="+mn-cs"/>
            </a:rPr>
            <a:t>觀光休閒</a:t>
          </a:r>
          <a:endParaRPr lang="en-US" altLang="zh-TW" sz="2400" b="1" kern="1200" dirty="0" smtClean="0">
            <a:solidFill>
              <a:srgbClr val="002060"/>
            </a:solidFill>
            <a:latin typeface="+mn-ea"/>
            <a:ea typeface="+mn-ea"/>
            <a:cs typeface="+mn-cs"/>
          </a:endParaRP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zh-TW" altLang="en-US" sz="2400" b="1" kern="1200" dirty="0" smtClean="0">
              <a:solidFill>
                <a:srgbClr val="002060"/>
              </a:solidFill>
              <a:latin typeface="+mn-ea"/>
              <a:ea typeface="+mn-ea"/>
              <a:cs typeface="+mn-cs"/>
            </a:rPr>
            <a:t>研究所</a:t>
          </a:r>
          <a:endParaRPr lang="zh-TW" altLang="en-US" sz="2400" b="1" kern="1200" dirty="0">
            <a:solidFill>
              <a:srgbClr val="002060"/>
            </a:solidFill>
            <a:latin typeface="+mn-ea"/>
            <a:ea typeface="+mn-ea"/>
            <a:cs typeface="+mn-cs"/>
          </a:endParaRPr>
        </a:p>
      </dsp:txBody>
      <dsp:txXfrm>
        <a:off x="4614331" y="3673053"/>
        <a:ext cx="1723682" cy="86184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A91ABB-724A-4E6A-9168-8570CA38A213}">
      <dsp:nvSpPr>
        <dsp:cNvPr id="0" name=""/>
        <dsp:cNvSpPr/>
      </dsp:nvSpPr>
      <dsp:spPr>
        <a:xfrm rot="5400000">
          <a:off x="3721760" y="-2373320"/>
          <a:ext cx="2189023" cy="6937525"/>
        </a:xfrm>
        <a:prstGeom prst="round2SameRect">
          <a:avLst/>
        </a:prstGeom>
        <a:solidFill>
          <a:srgbClr val="FFFFCC"/>
        </a:solidFill>
        <a:ln w="38100" cap="flat" cmpd="sng" algn="ctr">
          <a:solidFill>
            <a:srgbClr val="FF0000"/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400" kern="1200" dirty="0"/>
            <a:t>導生活動費 ：系科輔導學生、訪談互動，強化輔導功能。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400" b="1" u="sng" kern="1200" dirty="0">
              <a:solidFill>
                <a:srgbClr val="FF0000"/>
              </a:solidFill>
            </a:rPr>
            <a:t>班會</a:t>
          </a:r>
          <a:r>
            <a:rPr lang="zh-TW" altLang="en-US" sz="2400" kern="1200" dirty="0"/>
            <a:t>紀錄簿：利用班會實施課業輔導及生涯規劃 等師生座談活動。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400" kern="1200" dirty="0"/>
            <a:t>班級輔導股長制度：協助導師了解學生近況。 </a:t>
          </a:r>
        </a:p>
      </dsp:txBody>
      <dsp:txXfrm rot="-5400000">
        <a:off x="1347510" y="107789"/>
        <a:ext cx="6830666" cy="1975305"/>
      </dsp:txXfrm>
    </dsp:sp>
    <dsp:sp modelId="{030A98FA-1DCE-4E0F-B521-3AFF37A65C0C}">
      <dsp:nvSpPr>
        <dsp:cNvPr id="0" name=""/>
        <dsp:cNvSpPr/>
      </dsp:nvSpPr>
      <dsp:spPr>
        <a:xfrm>
          <a:off x="996" y="200218"/>
          <a:ext cx="1346512" cy="1790445"/>
        </a:xfrm>
        <a:prstGeom prst="roundRect">
          <a:avLst/>
        </a:prstGeom>
        <a:solidFill>
          <a:srgbClr val="99FF99"/>
        </a:solidFill>
        <a:ln w="57150" cap="flat" cmpd="sng" algn="ctr">
          <a:solidFill>
            <a:srgbClr val="002060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99060" tIns="49530" rIns="99060" bIns="4953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600" b="1" kern="1200" dirty="0"/>
            <a:t>導師輔導工作</a:t>
          </a:r>
        </a:p>
      </dsp:txBody>
      <dsp:txXfrm>
        <a:off x="66727" y="265949"/>
        <a:ext cx="1215050" cy="1658983"/>
      </dsp:txXfrm>
    </dsp:sp>
    <dsp:sp modelId="{BEBA999D-ECB8-416F-8661-53B1651651E6}">
      <dsp:nvSpPr>
        <dsp:cNvPr id="0" name=""/>
        <dsp:cNvSpPr/>
      </dsp:nvSpPr>
      <dsp:spPr>
        <a:xfrm rot="5400000">
          <a:off x="4162458" y="-547645"/>
          <a:ext cx="1284966" cy="6970650"/>
        </a:xfrm>
        <a:prstGeom prst="round2SameRect">
          <a:avLst/>
        </a:prstGeom>
        <a:solidFill>
          <a:srgbClr val="FFFF99">
            <a:alpha val="89804"/>
          </a:srgbClr>
        </a:solidFill>
        <a:ln w="38100" cap="flat" cmpd="sng" algn="ctr">
          <a:solidFill>
            <a:srgbClr val="FF0000">
              <a:alpha val="9000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400" b="1" u="sng" kern="1200" dirty="0">
              <a:solidFill>
                <a:srgbClr val="FF0000"/>
              </a:solidFill>
            </a:rPr>
            <a:t>迎新</a:t>
          </a:r>
          <a:r>
            <a:rPr lang="zh-TW" altLang="en-US" sz="2400" kern="1200" dirty="0"/>
            <a:t>、聯誼與</a:t>
          </a:r>
          <a:r>
            <a:rPr lang="zh-TW" altLang="en-US" sz="2400" b="1" u="sng" kern="1200" dirty="0">
              <a:solidFill>
                <a:srgbClr val="FF0000"/>
              </a:solidFill>
            </a:rPr>
            <a:t>送舊</a:t>
          </a:r>
          <a:r>
            <a:rPr lang="zh-TW" altLang="en-US" sz="2400" kern="1200" dirty="0"/>
            <a:t>等活動，於結束後檢據由本部協助核銷 。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400" kern="1200" dirty="0"/>
            <a:t>運動會、系際盃各項球類比賽活動協助參加。</a:t>
          </a:r>
        </a:p>
      </dsp:txBody>
      <dsp:txXfrm rot="-5400000">
        <a:off x="1319617" y="2357923"/>
        <a:ext cx="6907923" cy="1159512"/>
      </dsp:txXfrm>
    </dsp:sp>
    <dsp:sp modelId="{74C1C145-0979-44BB-873B-1BE9E40BA931}">
      <dsp:nvSpPr>
        <dsp:cNvPr id="0" name=""/>
        <dsp:cNvSpPr/>
      </dsp:nvSpPr>
      <dsp:spPr>
        <a:xfrm>
          <a:off x="996" y="2346870"/>
          <a:ext cx="1318619" cy="1181618"/>
        </a:xfrm>
        <a:prstGeom prst="roundRect">
          <a:avLst/>
        </a:prstGeom>
        <a:solidFill>
          <a:srgbClr val="66FF66"/>
        </a:solidFill>
        <a:ln w="38100" cap="flat" cmpd="sng" algn="ctr">
          <a:solidFill>
            <a:srgbClr val="002060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99060" tIns="49530" rIns="99060" bIns="4953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600" b="1" kern="1200" dirty="0"/>
            <a:t>學生課外活動</a:t>
          </a:r>
        </a:p>
      </dsp:txBody>
      <dsp:txXfrm>
        <a:off x="58678" y="2404552"/>
        <a:ext cx="1203255" cy="1066254"/>
      </dsp:txXfrm>
    </dsp:sp>
    <dsp:sp modelId="{5C1FD33B-B342-471A-803B-208CFC4A48E5}">
      <dsp:nvSpPr>
        <dsp:cNvPr id="0" name=""/>
        <dsp:cNvSpPr/>
      </dsp:nvSpPr>
      <dsp:spPr>
        <a:xfrm rot="5400000">
          <a:off x="4143331" y="882292"/>
          <a:ext cx="1343683" cy="6949910"/>
        </a:xfrm>
        <a:prstGeom prst="round2SameRect">
          <a:avLst/>
        </a:prstGeom>
        <a:solidFill>
          <a:srgbClr val="FFFF66">
            <a:alpha val="89804"/>
          </a:srgbClr>
        </a:solidFill>
        <a:ln w="38100" cap="flat" cmpd="sng" algn="ctr">
          <a:solidFill>
            <a:srgbClr val="FF0000">
              <a:alpha val="9000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400" b="1" u="sng" kern="1200" dirty="0" smtClean="0">
              <a:solidFill>
                <a:srgbClr val="FF0000"/>
              </a:solidFill>
            </a:rPr>
            <a:t>心理諮商</a:t>
          </a:r>
          <a:r>
            <a:rPr lang="zh-TW" altLang="en-US" sz="2400" kern="1200" dirty="0" smtClean="0"/>
            <a:t>服務預約電話 </a:t>
          </a:r>
          <a:r>
            <a:rPr lang="en-US" altLang="zh-TW" sz="2400" kern="1200" dirty="0" smtClean="0"/>
            <a:t>(</a:t>
          </a:r>
          <a:r>
            <a:rPr lang="zh-TW" altLang="en-US" sz="2400" kern="1200" dirty="0" smtClean="0"/>
            <a:t>分機</a:t>
          </a:r>
          <a:r>
            <a:rPr lang="en-US" altLang="zh-TW" sz="2400" kern="1200" dirty="0" smtClean="0"/>
            <a:t>1213</a:t>
          </a:r>
          <a:r>
            <a:rPr lang="zh-TW" altLang="en-US" sz="2400" kern="1200" dirty="0" smtClean="0"/>
            <a:t>、</a:t>
          </a:r>
          <a:r>
            <a:rPr lang="en-US" altLang="zh-TW" sz="2400" kern="1200" dirty="0" smtClean="0"/>
            <a:t>1217)</a:t>
          </a:r>
          <a:r>
            <a:rPr lang="zh-TW" altLang="en-US" sz="2400" kern="1200" dirty="0" smtClean="0"/>
            <a:t>或由進修部轉介。</a:t>
          </a:r>
          <a:endParaRPr lang="zh-TW" altLang="en-US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400" b="1" u="sng" kern="1200" dirty="0">
              <a:solidFill>
                <a:srgbClr val="FF0000"/>
              </a:solidFill>
            </a:rPr>
            <a:t>護理</a:t>
          </a:r>
          <a:r>
            <a:rPr lang="zh-TW" altLang="en-US" sz="2400" b="1" u="sng" kern="1200" dirty="0" smtClean="0">
              <a:solidFill>
                <a:srgbClr val="FF0000"/>
              </a:solidFill>
            </a:rPr>
            <a:t>師</a:t>
          </a:r>
          <a:r>
            <a:rPr lang="zh-TW" altLang="en-US" sz="2400" kern="1200" dirty="0" smtClean="0"/>
            <a:t>周一及周五於</a:t>
          </a:r>
          <a:r>
            <a:rPr lang="zh-TW" altLang="en-US" sz="2400" kern="1200" dirty="0"/>
            <a:t>進修部駐點</a:t>
          </a:r>
          <a:r>
            <a:rPr lang="zh-TW" altLang="en-US" sz="2400" kern="1200" dirty="0" smtClean="0"/>
            <a:t>服務。</a:t>
          </a:r>
          <a:endParaRPr lang="zh-TW" altLang="en-US" sz="2400" kern="1200" dirty="0"/>
        </a:p>
      </dsp:txBody>
      <dsp:txXfrm rot="-5400000">
        <a:off x="1340218" y="3750999"/>
        <a:ext cx="6884317" cy="1212497"/>
      </dsp:txXfrm>
    </dsp:sp>
    <dsp:sp modelId="{4B305DA5-BFA9-4542-BA9C-D65198C4C2AE}">
      <dsp:nvSpPr>
        <dsp:cNvPr id="0" name=""/>
        <dsp:cNvSpPr/>
      </dsp:nvSpPr>
      <dsp:spPr>
        <a:xfrm>
          <a:off x="996" y="3827025"/>
          <a:ext cx="1339221" cy="1060442"/>
        </a:xfrm>
        <a:prstGeom prst="roundRect">
          <a:avLst/>
        </a:prstGeom>
        <a:solidFill>
          <a:srgbClr val="66FF33"/>
        </a:solidFill>
        <a:ln w="38100" cap="flat" cmpd="sng" algn="ctr">
          <a:solidFill>
            <a:srgbClr val="002060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99060" tIns="49530" rIns="99060" bIns="4953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600" b="1" kern="1200" dirty="0"/>
            <a:t>身心健康活動</a:t>
          </a:r>
        </a:p>
      </dsp:txBody>
      <dsp:txXfrm>
        <a:off x="52763" y="3878792"/>
        <a:ext cx="1235687" cy="95690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8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50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44" tIns="46022" rIns="92044" bIns="46022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itchFamily="34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3382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50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44" tIns="46022" rIns="92044" bIns="46022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itchFamily="34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3382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77375"/>
            <a:ext cx="2971800" cy="50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44" tIns="46022" rIns="92044" bIns="46022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itchFamily="34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3382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9477375"/>
            <a:ext cx="2971800" cy="50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44" tIns="46022" rIns="92044" bIns="46022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D1CB560F-D9A7-49EE-82FD-C2B92698E77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33033889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50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44" tIns="46022" rIns="92044" bIns="46022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itchFamily="34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50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44" tIns="46022" rIns="92044" bIns="46022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itchFamily="34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146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35038" y="747713"/>
            <a:ext cx="4987925" cy="37417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740275"/>
            <a:ext cx="5486400" cy="449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44" tIns="46022" rIns="92044" bIns="4602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noProof="0" smtClean="0"/>
              <a:t>按一下以編輯母片</a:t>
            </a:r>
          </a:p>
          <a:p>
            <a:pPr lvl="1"/>
            <a:r>
              <a:rPr lang="zh-TW" altLang="en-US" noProof="0" smtClean="0"/>
              <a:t>第二層</a:t>
            </a:r>
          </a:p>
          <a:p>
            <a:pPr lvl="2"/>
            <a:r>
              <a:rPr lang="zh-TW" altLang="en-US" noProof="0" smtClean="0"/>
              <a:t>第三層</a:t>
            </a:r>
          </a:p>
          <a:p>
            <a:pPr lvl="3"/>
            <a:r>
              <a:rPr lang="zh-TW" altLang="en-US" noProof="0" smtClean="0"/>
              <a:t>第四層</a:t>
            </a:r>
          </a:p>
          <a:p>
            <a:pPr lvl="4"/>
            <a:r>
              <a:rPr lang="zh-TW" altLang="en-US" noProof="0" smtClean="0"/>
              <a:t>第五層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77375"/>
            <a:ext cx="2971800" cy="50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44" tIns="46022" rIns="92044" bIns="46022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itchFamily="34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9477375"/>
            <a:ext cx="2971800" cy="50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44" tIns="46022" rIns="92044" bIns="46022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EA73AFBE-D909-4686-98CB-88C22DFAF92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54880206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D30F0D2-1064-416C-B027-3F70A2DB07E2}" type="slidenum">
              <a:rPr lang="en-US" altLang="zh-TW" smtClean="0"/>
              <a:pPr/>
              <a:t>2</a:t>
            </a:fld>
            <a:endParaRPr lang="en-US" altLang="zh-TW" smtClean="0"/>
          </a:p>
        </p:txBody>
      </p:sp>
      <p:sp>
        <p:nvSpPr>
          <p:cNvPr id="1167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zh-TW" altLang="zh-TW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51C2CF2-BC96-46A3-885E-A1A0F5788C9F}" type="slidenum">
              <a:rPr lang="en-US" altLang="zh-TW" smtClean="0"/>
              <a:pPr/>
              <a:t>4</a:t>
            </a:fld>
            <a:endParaRPr lang="en-US" altLang="zh-TW" smtClean="0"/>
          </a:p>
        </p:txBody>
      </p:sp>
      <p:sp>
        <p:nvSpPr>
          <p:cNvPr id="1177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zh-TW" altLang="zh-TW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3907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 smtClean="0"/>
          </a:p>
        </p:txBody>
      </p:sp>
      <p:sp>
        <p:nvSpPr>
          <p:cNvPr id="123908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5EDBF38-23AD-45C3-989A-A2DC71364C9A}" type="slidenum">
              <a:rPr lang="en-US" altLang="zh-TW" smtClean="0"/>
              <a:pPr/>
              <a:t>6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4931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 smtClean="0"/>
          </a:p>
        </p:txBody>
      </p:sp>
      <p:sp>
        <p:nvSpPr>
          <p:cNvPr id="124932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4A1B2C0-D08D-4C38-9AA1-D3669E6F37A9}" type="slidenum">
              <a:rPr lang="en-US" altLang="zh-TW" smtClean="0"/>
              <a:pPr/>
              <a:t>7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9507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 smtClean="0"/>
          </a:p>
        </p:txBody>
      </p:sp>
      <p:sp>
        <p:nvSpPr>
          <p:cNvPr id="149508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4B943BB-319B-4C6F-B26A-CF55D7CFFA70}" type="slidenum">
              <a:rPr lang="en-US" altLang="zh-TW" smtClean="0"/>
              <a:pPr/>
              <a:t>12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0291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 smtClean="0"/>
          </a:p>
        </p:txBody>
      </p:sp>
      <p:sp>
        <p:nvSpPr>
          <p:cNvPr id="140292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AFD58D3-98B6-40B3-B954-39CD0BD540BF}" type="slidenum">
              <a:rPr lang="en-US" altLang="zh-TW" smtClean="0"/>
              <a:pPr/>
              <a:t>13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A73AFBE-D909-4686-98CB-88C22DFAF927}" type="slidenum">
              <a:rPr lang="en-US" altLang="zh-TW" smtClean="0"/>
              <a:pPr>
                <a:defRPr/>
              </a:pPr>
              <a:t>14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1555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 dirty="0" smtClean="0"/>
          </a:p>
        </p:txBody>
      </p:sp>
      <p:sp>
        <p:nvSpPr>
          <p:cNvPr id="151556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08C88E4-276A-4CDE-8FC7-B1C17D906548}" type="slidenum">
              <a:rPr lang="en-US" altLang="zh-TW" smtClean="0"/>
              <a:pPr/>
              <a:t>15</a:t>
            </a:fld>
            <a:endParaRPr lang="en-US" altLang="zh-TW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24CB53-723C-455D-8D8F-8A97BE721A5A}" type="datetime1">
              <a:rPr lang="zh-TW" altLang="en-US"/>
              <a:pPr>
                <a:defRPr/>
              </a:pPr>
              <a:t>2024/3/19</a:t>
            </a:fld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zh-TW"/>
              <a:t>1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A2D464-4945-4F9C-8D93-E57ED871780C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AF657F-75E9-4913-9454-9BA5CDD639DC}" type="datetime1">
              <a:rPr lang="zh-TW" altLang="en-US"/>
              <a:pPr>
                <a:defRPr/>
              </a:pPr>
              <a:t>2024/3/19</a:t>
            </a:fld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zh-TW"/>
              <a:t>1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D26D79-4F44-45B0-9CFB-77DE4A45F60A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409C90-D4C0-47D1-855A-38729B232FB5}" type="datetime1">
              <a:rPr lang="zh-TW" altLang="en-US"/>
              <a:pPr>
                <a:defRPr/>
              </a:pPr>
              <a:t>2024/3/19</a:t>
            </a:fld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zh-TW"/>
              <a:t>1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BACFE1-0709-40F8-8FB8-1D13ED693A2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34491D-B0D0-472E-9EDD-E139FEB0040D}" type="datetime1">
              <a:rPr lang="zh-TW" altLang="en-US"/>
              <a:pPr>
                <a:defRPr/>
              </a:pPr>
              <a:t>2024/3/19</a:t>
            </a:fld>
            <a:endParaRPr lang="en-US" altLang="zh-TW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zh-TW"/>
              <a:t>1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25D1E0-3EF1-4764-832F-B8C2833FBC73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標題，文字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頁尾版面配置區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投影片編號版面配置區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26E0AF-BFB4-445A-BAF6-9AFB4805C23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2742A2-8730-47B1-BA26-18F3C3247D08}" type="datetimeFigureOut">
              <a:rPr lang="zh-TW" altLang="en-US"/>
              <a:pPr>
                <a:defRPr/>
              </a:pPr>
              <a:t>2024/3/19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C5647C-1CF5-4F48-AB26-DDA8F3D2FEFE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40"/>
          <p:cNvSpPr txBox="1">
            <a:spLocks/>
          </p:cNvSpPr>
          <p:nvPr userDrawn="1"/>
        </p:nvSpPr>
        <p:spPr bwMode="auto">
          <a:xfrm>
            <a:off x="6705600" y="63817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r" eaLnBrk="1" hangingPunct="1">
              <a:defRPr/>
            </a:pPr>
            <a:fld id="{09008537-0EFC-4535-919F-D729FBB4DF75}" type="slidenum">
              <a:rPr kumimoji="0" lang="zh-TW" altLang="en-US" sz="1400" smtClean="0">
                <a:solidFill>
                  <a:srgbClr val="000000"/>
                </a:solidFill>
                <a:cs typeface="Arial" pitchFamily="34" charset="0"/>
              </a:rPr>
              <a:pPr algn="r" eaLnBrk="1" hangingPunct="1">
                <a:defRPr/>
              </a:pPr>
              <a:t>‹#›</a:t>
            </a:fld>
            <a:endParaRPr kumimoji="0" lang="zh-TW" altLang="en-US" sz="1400" smtClean="0">
              <a:solidFill>
                <a:srgbClr val="000000"/>
              </a:solidFill>
              <a:cs typeface="Arial" pitchFamily="34" charset="0"/>
            </a:endParaRPr>
          </a:p>
        </p:txBody>
      </p:sp>
      <p:pic>
        <p:nvPicPr>
          <p:cNvPr id="5" name="Picture 7" descr="簡報背景C1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0800" y="-38100"/>
            <a:ext cx="9231313" cy="692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8" descr="npu(校內全景2)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4288" y="6021388"/>
            <a:ext cx="9180513" cy="849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C9E287-76A5-426E-8762-055F9B1DEAA9}" type="datetimeFigureOut">
              <a:rPr lang="zh-TW" altLang="en-US"/>
              <a:pPr>
                <a:defRPr/>
              </a:pPr>
              <a:t>2024/3/19</a:t>
            </a:fld>
            <a:endParaRPr lang="zh-TW" altLang="en-US"/>
          </a:p>
        </p:txBody>
      </p:sp>
      <p:sp>
        <p:nvSpPr>
          <p:cNvPr id="8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2742A2-8730-47B1-BA26-18F3C3247D08}" type="datetimeFigureOut">
              <a:rPr lang="zh-TW" altLang="en-US"/>
              <a:pPr>
                <a:defRPr/>
              </a:pPr>
              <a:t>2024/3/19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FF21F1-871F-4590-B0AB-AE95FE5F6382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2742A2-8730-47B1-BA26-18F3C3247D08}" type="datetimeFigureOut">
              <a:rPr lang="zh-TW" altLang="en-US"/>
              <a:pPr>
                <a:defRPr/>
              </a:pPr>
              <a:t>2024/3/19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DB50CB-56E5-4E46-BBCC-E7ECD02519AA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2742A2-8730-47B1-BA26-18F3C3247D08}" type="datetimeFigureOut">
              <a:rPr lang="zh-TW" altLang="en-US"/>
              <a:pPr>
                <a:defRPr/>
              </a:pPr>
              <a:t>2024/3/19</a:t>
            </a:fld>
            <a:endParaRPr lang="zh-TW" altLang="en-US"/>
          </a:p>
        </p:txBody>
      </p:sp>
      <p:sp>
        <p:nvSpPr>
          <p:cNvPr id="8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2261B5-B29F-4847-AC96-46DBDF752C9B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2742A2-8730-47B1-BA26-18F3C3247D08}" type="datetimeFigureOut">
              <a:rPr lang="zh-TW" altLang="en-US"/>
              <a:pPr>
                <a:defRPr/>
              </a:pPr>
              <a:t>2024/3/19</a:t>
            </a:fld>
            <a:endParaRPr lang="zh-TW" altLang="en-US"/>
          </a:p>
        </p:txBody>
      </p:sp>
      <p:sp>
        <p:nvSpPr>
          <p:cNvPr id="4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45D3E9-5C0B-472E-945A-36BE586E2F35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5B0299-BD41-4E7E-B8ED-A5AFF4B24154}" type="datetime1">
              <a:rPr lang="zh-TW" altLang="en-US"/>
              <a:pPr>
                <a:defRPr/>
              </a:pPr>
              <a:t>2024/3/19</a:t>
            </a:fld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zh-TW"/>
              <a:t>1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6FC8F3-1D30-4FA9-A202-EEE233601319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2742A2-8730-47B1-BA26-18F3C3247D08}" type="datetimeFigureOut">
              <a:rPr lang="zh-TW" altLang="en-US"/>
              <a:pPr>
                <a:defRPr/>
              </a:pPr>
              <a:t>2024/3/19</a:t>
            </a:fld>
            <a:endParaRPr lang="zh-TW" altLang="en-US"/>
          </a:p>
        </p:txBody>
      </p:sp>
      <p:sp>
        <p:nvSpPr>
          <p:cNvPr id="3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BEA7BA-BDCE-4CC7-8D37-F06F2DF928CF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2742A2-8730-47B1-BA26-18F3C3247D08}" type="datetimeFigureOut">
              <a:rPr lang="zh-TW" altLang="en-US"/>
              <a:pPr>
                <a:defRPr/>
              </a:pPr>
              <a:t>2024/3/19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6CA1FB-3EA2-4C18-A2FA-673F9326C372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2742A2-8730-47B1-BA26-18F3C3247D08}" type="datetimeFigureOut">
              <a:rPr lang="zh-TW" altLang="en-US"/>
              <a:pPr>
                <a:defRPr/>
              </a:pPr>
              <a:t>2024/3/19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B9687B-ACA5-479A-BF47-1BE8E2E221C1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2742A2-8730-47B1-BA26-18F3C3247D08}" type="datetimeFigureOut">
              <a:rPr lang="zh-TW" altLang="en-US"/>
              <a:pPr>
                <a:defRPr/>
              </a:pPr>
              <a:t>2024/3/19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328A1C-45BF-4B9D-8405-DFA327ECB69D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2742A2-8730-47B1-BA26-18F3C3247D08}" type="datetimeFigureOut">
              <a:rPr lang="zh-TW" altLang="en-US"/>
              <a:pPr>
                <a:defRPr/>
              </a:pPr>
              <a:t>2024/3/19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E9CCAD-8046-4C94-92F7-E50BC8138E9B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6F09F4-A1C4-49E1-851C-C9C0372435AF}" type="datetime1">
              <a:rPr lang="zh-TW" altLang="en-US"/>
              <a:pPr>
                <a:defRPr/>
              </a:pPr>
              <a:t>2024/3/19</a:t>
            </a:fld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zh-TW"/>
              <a:t>1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25596C-7B60-4AF7-8EE8-A801F2AEA04E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9DA430-DDA5-44F4-952C-C9B41B82F8AA}" type="datetime1">
              <a:rPr lang="zh-TW" altLang="en-US"/>
              <a:pPr>
                <a:defRPr/>
              </a:pPr>
              <a:t>2024/3/19</a:t>
            </a:fld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zh-TW"/>
              <a:t>1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81A45A-C2A6-45AD-99AA-C37B55632026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6BC346-7B30-4E8A-B061-5DF3FAB5B45C}" type="datetime1">
              <a:rPr lang="zh-TW" altLang="en-US"/>
              <a:pPr>
                <a:defRPr/>
              </a:pPr>
              <a:t>2024/3/19</a:t>
            </a:fld>
            <a:endParaRPr lang="en-US" altLang="zh-TW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zh-TW"/>
              <a:t>1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D3ECC3-15D4-4033-84C0-BBE5450D5476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ED3808-EDF5-4BEE-8105-85A9BF1192CE}" type="datetime1">
              <a:rPr lang="zh-TW" altLang="en-US"/>
              <a:pPr>
                <a:defRPr/>
              </a:pPr>
              <a:t>2024/3/19</a:t>
            </a:fld>
            <a:endParaRPr lang="en-US" altLang="zh-TW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zh-TW"/>
              <a:t>1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F2C6D1-2D2A-4691-9486-77BD3CA5AB80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78D1CE-C642-4FF1-8ADA-F7101AB5A32D}" type="datetime1">
              <a:rPr lang="zh-TW" altLang="en-US"/>
              <a:pPr>
                <a:defRPr/>
              </a:pPr>
              <a:t>2024/3/19</a:t>
            </a:fld>
            <a:endParaRPr lang="en-US" altLang="zh-TW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zh-TW"/>
              <a:t>1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2E27EB-B5A4-4AB0-B57C-66252B458F14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375B7A-9188-4D62-A8FD-129D529F8005}" type="datetime1">
              <a:rPr lang="zh-TW" altLang="en-US"/>
              <a:pPr>
                <a:defRPr/>
              </a:pPr>
              <a:t>2024/3/19</a:t>
            </a:fld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zh-TW"/>
              <a:t>1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4B80B3-0C98-42F5-9F23-B1F9A37C4A5F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3662CD-B910-4C88-B2C6-BA5BA6BC409E}" type="datetime1">
              <a:rPr lang="zh-TW" altLang="en-US"/>
              <a:pPr>
                <a:defRPr/>
              </a:pPr>
              <a:t>2024/3/19</a:t>
            </a:fld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zh-TW"/>
              <a:t>1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1444EF-D407-410E-B31A-60DFCAC2F523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pitchFamily="34" charset="0"/>
                <a:ea typeface="新細明體" pitchFamily="18" charset="-120"/>
              </a:defRPr>
            </a:lvl1pPr>
          </a:lstStyle>
          <a:p>
            <a:pPr>
              <a:defRPr/>
            </a:pPr>
            <a:fld id="{1664A1BD-FAB1-4548-9879-31BB92260E1F}" type="datetime1">
              <a:rPr lang="zh-TW" altLang="en-US"/>
              <a:pPr>
                <a:defRPr/>
              </a:pPr>
              <a:t>2024/3/19</a:t>
            </a:fld>
            <a:endParaRPr lang="en-US" altLang="zh-TW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r>
              <a:rPr lang="en-US" altLang="zh-TW"/>
              <a:t>1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03EC03CE-4C38-4960-B94D-78D193CD69EC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870" r:id="rId1"/>
    <p:sldLayoutId id="2147484871" r:id="rId2"/>
    <p:sldLayoutId id="2147484872" r:id="rId3"/>
    <p:sldLayoutId id="2147484873" r:id="rId4"/>
    <p:sldLayoutId id="2147484874" r:id="rId5"/>
    <p:sldLayoutId id="2147484875" r:id="rId6"/>
    <p:sldLayoutId id="2147484876" r:id="rId7"/>
    <p:sldLayoutId id="2147484877" r:id="rId8"/>
    <p:sldLayoutId id="2147484878" r:id="rId9"/>
    <p:sldLayoutId id="2147484879" r:id="rId10"/>
    <p:sldLayoutId id="2147484880" r:id="rId11"/>
    <p:sldLayoutId id="2147484881" r:id="rId12"/>
    <p:sldLayoutId id="2147484892" r:id="rId13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標楷體" pitchFamily="65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標楷體" pitchFamily="65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標楷體" pitchFamily="65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標楷體" pitchFamily="65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標楷體" pitchFamily="65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標楷體" pitchFamily="65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標楷體" pitchFamily="65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標楷體" pitchFamily="65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標題版面配置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2051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8A2742A2-8730-47B1-BA26-18F3C3247D08}" type="datetimeFigureOut">
              <a:rPr lang="zh-TW" altLang="en-US"/>
              <a:pPr>
                <a:defRPr/>
              </a:pPr>
              <a:t>2024/3/19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B1D523D0-5DFD-4590-AA08-608E4DBBB5BB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882" r:id="rId1"/>
    <p:sldLayoutId id="2147484894" r:id="rId2"/>
    <p:sldLayoutId id="2147484883" r:id="rId3"/>
    <p:sldLayoutId id="2147484884" r:id="rId4"/>
    <p:sldLayoutId id="2147484885" r:id="rId5"/>
    <p:sldLayoutId id="2147484886" r:id="rId6"/>
    <p:sldLayoutId id="2147484887" r:id="rId7"/>
    <p:sldLayoutId id="2147484888" r:id="rId8"/>
    <p:sldLayoutId id="2147484889" r:id="rId9"/>
    <p:sldLayoutId id="2147484890" r:id="rId10"/>
    <p:sldLayoutId id="214748489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microsoft.com/office/2007/relationships/hdphoto" Target="../media/hdphoto2.wdp"/><Relationship Id="rId4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microsoft.com/office/2007/relationships/hdphoto" Target="../media/hdphoto6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microsoft.com/office/2007/relationships/hdphoto" Target="../media/hdphoto5.wdp"/><Relationship Id="rId4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5" Type="http://schemas.openxmlformats.org/officeDocument/2006/relationships/image" Target="../media/image35.png"/><Relationship Id="rId4" Type="http://schemas.microsoft.com/office/2007/relationships/hdphoto" Target="../media/hdphoto7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forms.gle/SQf7j9Wh2H8NavVF8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21055"/>
          <a:stretch/>
        </p:blipFill>
        <p:spPr>
          <a:xfrm>
            <a:off x="-1" y="0"/>
            <a:ext cx="9180513" cy="6453336"/>
          </a:xfrm>
          <a:prstGeom prst="rect">
            <a:avLst/>
          </a:prstGeom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6FC8F3-1D30-4FA9-A202-EEE233601319}" type="slidenum">
              <a:rPr lang="en-US" altLang="zh-TW" smtClean="0"/>
              <a:pPr>
                <a:defRPr/>
              </a:pPr>
              <a:t>1</a:t>
            </a:fld>
            <a:endParaRPr lang="en-US" altLang="zh-TW"/>
          </a:p>
        </p:txBody>
      </p:sp>
      <p:grpSp>
        <p:nvGrpSpPr>
          <p:cNvPr id="6" name="群組 5"/>
          <p:cNvGrpSpPr/>
          <p:nvPr/>
        </p:nvGrpSpPr>
        <p:grpSpPr>
          <a:xfrm>
            <a:off x="1024298" y="98773"/>
            <a:ext cx="7668319" cy="1746051"/>
            <a:chOff x="755576" y="227013"/>
            <a:chExt cx="6816387" cy="1169987"/>
          </a:xfrm>
        </p:grpSpPr>
        <p:pic>
          <p:nvPicPr>
            <p:cNvPr id="7" name="Picture 2" descr="3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812513" y="227013"/>
              <a:ext cx="5759450" cy="11699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3" descr="npu-logo2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DFCF7"/>
                </a:clrFrom>
                <a:clrTo>
                  <a:srgbClr val="FDFCF7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755576" y="438150"/>
              <a:ext cx="863600" cy="747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1259606" y="1844824"/>
            <a:ext cx="6408738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zh-TW" altLang="en-US" sz="5000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</a:rPr>
              <a:t>  進修推廣部</a:t>
            </a:r>
            <a:r>
              <a:rPr lang="zh-TW" altLang="en-US" sz="5000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</a:rPr>
              <a:t/>
            </a:r>
            <a:br>
              <a:rPr lang="zh-TW" altLang="en-US" sz="5000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</a:rPr>
            </a:br>
            <a:r>
              <a:rPr lang="zh-TW" altLang="en-US" sz="5000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</a:rPr>
              <a:t> </a:t>
            </a:r>
            <a:r>
              <a:rPr lang="en-US" altLang="zh-TW" sz="5000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</a:rPr>
              <a:t>113</a:t>
            </a:r>
            <a:r>
              <a:rPr lang="zh-TW" altLang="en-US" sz="5000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</a:rPr>
              <a:t>學年</a:t>
            </a:r>
            <a:r>
              <a:rPr lang="zh-TW" altLang="en-US" sz="50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</a:rPr>
              <a:t>度</a:t>
            </a:r>
            <a:r>
              <a:rPr lang="zh-TW" altLang="en-US" sz="5000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</a:rPr>
              <a:t>招生簡報</a:t>
            </a:r>
            <a:endParaRPr lang="zh-TW" altLang="en-US" sz="5000" b="1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59730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107" y="2781423"/>
            <a:ext cx="8695790" cy="3617237"/>
          </a:xfrm>
          <a:prstGeom prst="rect">
            <a:avLst/>
          </a:prstGeom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6FC8F3-1D30-4FA9-A202-EEE233601319}" type="slidenum">
              <a:rPr lang="en-US" altLang="zh-TW" smtClean="0"/>
              <a:pPr>
                <a:defRPr/>
              </a:pPr>
              <a:t>10</a:t>
            </a:fld>
            <a:endParaRPr lang="en-US" altLang="zh-TW"/>
          </a:p>
        </p:txBody>
      </p:sp>
      <p:sp>
        <p:nvSpPr>
          <p:cNvPr id="5" name="矩形 4"/>
          <p:cNvSpPr/>
          <p:nvPr/>
        </p:nvSpPr>
        <p:spPr>
          <a:xfrm>
            <a:off x="629562" y="548680"/>
            <a:ext cx="7920880" cy="21544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en-US" altLang="zh-TW" sz="3200" b="1" kern="100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113</a:t>
            </a:r>
            <a:r>
              <a:rPr lang="zh-TW" altLang="en-US" sz="3200" b="1" kern="100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學年</a:t>
            </a:r>
            <a:r>
              <a:rPr lang="zh-TW" altLang="en-US" sz="3200" b="1" kern="100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度國立澎湖科技大學進修</a:t>
            </a:r>
            <a:r>
              <a:rPr lang="zh-TW" altLang="en-US" sz="3200" b="1" kern="100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部</a:t>
            </a:r>
            <a:endParaRPr lang="en-US" altLang="zh-TW" sz="3200" b="1" kern="100" dirty="0" smtClean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algn="ctr" eaLnBrk="0" hangingPunct="0">
              <a:defRPr/>
            </a:pPr>
            <a:r>
              <a:rPr lang="zh-TW" altLang="en-US" sz="3200" b="1" kern="100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碩士在職專班就讀</a:t>
            </a:r>
            <a:r>
              <a:rPr lang="zh-TW" altLang="en-US" sz="3200" b="1" kern="100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意願</a:t>
            </a:r>
            <a:r>
              <a:rPr lang="zh-TW" altLang="en-US" sz="3200" b="1" kern="100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調查表</a:t>
            </a:r>
            <a:endParaRPr lang="en-US" altLang="zh-TW" sz="3200" b="1" kern="100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algn="ctr" eaLnBrk="0" hangingPunct="0">
              <a:defRPr/>
            </a:pPr>
            <a:endParaRPr lang="zh-TW" altLang="en-US" sz="1400" b="1" kern="100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algn="ctr" eaLnBrk="0" hangingPunct="0">
              <a:defRPr/>
            </a:pPr>
            <a:r>
              <a:rPr lang="zh-TW" altLang="en-US" sz="2800" b="1" kern="100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請填寫</a:t>
            </a:r>
            <a:r>
              <a:rPr lang="zh-TW" altLang="en-US" sz="2800" b="1" kern="1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該表單，以利本校後續</a:t>
            </a:r>
            <a:r>
              <a:rPr lang="zh-TW" altLang="en-US" sz="2800" b="1" kern="100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作業及報名通知</a:t>
            </a:r>
            <a:endParaRPr lang="zh-TW" altLang="en-US" sz="2800" b="1" kern="100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algn="ctr" eaLnBrk="0" hangingPunct="0">
              <a:defRPr/>
            </a:pPr>
            <a:r>
              <a:rPr lang="zh-TW" altLang="en-US" sz="2800" b="1" kern="100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相關連結：</a:t>
            </a:r>
            <a:r>
              <a:rPr lang="en-US" altLang="zh-TW" sz="2800" b="1" kern="100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http://shorturl.at/iuzNY</a:t>
            </a:r>
          </a:p>
        </p:txBody>
      </p:sp>
      <p:sp>
        <p:nvSpPr>
          <p:cNvPr id="7" name="文字方塊 29"/>
          <p:cNvSpPr txBox="1">
            <a:spLocks noChangeArrowheads="1"/>
          </p:cNvSpPr>
          <p:nvPr/>
        </p:nvSpPr>
        <p:spPr bwMode="auto">
          <a:xfrm>
            <a:off x="2555776" y="5951801"/>
            <a:ext cx="5290860" cy="46166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9pPr>
          </a:lstStyle>
          <a:p>
            <a:r>
              <a:rPr lang="zh-TW" altLang="en-US" sz="2400" b="1" dirty="0" smtClean="0">
                <a:solidFill>
                  <a:srgbClr val="FF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進修推廣部</a:t>
            </a:r>
            <a:r>
              <a:rPr lang="zh-TW" altLang="en-US" sz="2400" b="1" dirty="0">
                <a:solidFill>
                  <a:srgbClr val="FF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碩士在職專</a:t>
            </a:r>
            <a:r>
              <a:rPr lang="zh-TW" altLang="en-US" sz="2400" b="1" dirty="0" smtClean="0">
                <a:solidFill>
                  <a:srgbClr val="FF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班意願調查表</a:t>
            </a:r>
            <a:endParaRPr lang="zh-TW" altLang="en-US" sz="2400" b="1" dirty="0">
              <a:solidFill>
                <a:srgbClr val="FF33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8" name="直線單箭頭接點 7"/>
          <p:cNvCxnSpPr/>
          <p:nvPr/>
        </p:nvCxnSpPr>
        <p:spPr bwMode="auto">
          <a:xfrm flipH="1" flipV="1">
            <a:off x="5868144" y="5373216"/>
            <a:ext cx="144016" cy="578586"/>
          </a:xfrm>
          <a:prstGeom prst="straightConnector1">
            <a:avLst/>
          </a:prstGeom>
          <a:ln w="28575">
            <a:solidFill>
              <a:srgbClr val="FF3300"/>
            </a:solidFill>
            <a:tailEnd type="triangle"/>
          </a:ln>
          <a:scene3d>
            <a:camera prst="perspectiveHeroicExtremeLeftFacing"/>
            <a:lightRig rig="threePt" dir="t"/>
          </a:scene3d>
          <a:extLst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2144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進修部四技報名資格</a:t>
            </a:r>
            <a:endParaRPr lang="zh-TW" alt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ü"/>
            </a:pPr>
            <a:r>
              <a:rPr lang="en-US" altLang="zh-TW" sz="3000" dirty="0" smtClean="0"/>
              <a:t>1.</a:t>
            </a:r>
            <a:r>
              <a:rPr lang="zh-TW" altLang="en-US" sz="3000" dirty="0" smtClean="0"/>
              <a:t>公立或已立案之私立</a:t>
            </a:r>
            <a:r>
              <a:rPr lang="zh-TW" altLang="en-US" sz="3000" dirty="0" smtClean="0">
                <a:solidFill>
                  <a:srgbClr val="FF0000"/>
                </a:solidFill>
              </a:rPr>
              <a:t>技術型高級中等學校、綜合型高級中等學校或普通型高級中等學 校附設職業類科之畢業生</a:t>
            </a:r>
            <a:r>
              <a:rPr lang="zh-TW" altLang="en-US" sz="3000" dirty="0" smtClean="0"/>
              <a:t>，或符合技術型高級中等學校同等學力者。 </a:t>
            </a:r>
            <a:endParaRPr lang="en-US" altLang="zh-TW" sz="3000" dirty="0" smtClean="0"/>
          </a:p>
          <a:p>
            <a:pPr>
              <a:buFont typeface="Wingdings" pitchFamily="2" charset="2"/>
              <a:buChar char="ü"/>
            </a:pPr>
            <a:r>
              <a:rPr lang="en-US" altLang="zh-TW" sz="3000" dirty="0" smtClean="0"/>
              <a:t>2.</a:t>
            </a:r>
            <a:r>
              <a:rPr lang="zh-TW" altLang="en-US" sz="3000" dirty="0" smtClean="0"/>
              <a:t>公立或已立案之私立</a:t>
            </a:r>
            <a:r>
              <a:rPr lang="zh-TW" altLang="en-US" sz="3000" dirty="0" smtClean="0">
                <a:solidFill>
                  <a:srgbClr val="FF0000"/>
                </a:solidFill>
              </a:rPr>
              <a:t>普通型高級中等學校畢業生</a:t>
            </a:r>
            <a:r>
              <a:rPr lang="zh-TW" altLang="en-US" sz="3000" dirty="0" smtClean="0"/>
              <a:t>，或符合普通型高級中等學校同等學 力者，並在取得有關學歷（力）滿一年</a:t>
            </a:r>
            <a:r>
              <a:rPr lang="en-US" altLang="zh-TW" sz="3000" dirty="0" smtClean="0"/>
              <a:t>(</a:t>
            </a:r>
            <a:r>
              <a:rPr lang="zh-TW" altLang="en-US" sz="3000" dirty="0" smtClean="0"/>
              <a:t>含</a:t>
            </a:r>
            <a:r>
              <a:rPr lang="en-US" altLang="zh-TW" sz="3000" dirty="0" smtClean="0"/>
              <a:t>)</a:t>
            </a:r>
            <a:r>
              <a:rPr lang="zh-TW" altLang="en-US" sz="3000" dirty="0" smtClean="0"/>
              <a:t>以上者。但經教育部核准者，不在此限。 </a:t>
            </a:r>
            <a:endParaRPr lang="en-US" altLang="zh-TW" sz="3000" dirty="0" smtClean="0"/>
          </a:p>
          <a:p>
            <a:pPr>
              <a:buFont typeface="Wingdings" pitchFamily="2" charset="2"/>
              <a:buChar char="ü"/>
            </a:pPr>
            <a:r>
              <a:rPr lang="en-US" altLang="zh-TW" sz="3000" dirty="0" smtClean="0"/>
              <a:t>3.</a:t>
            </a:r>
            <a:r>
              <a:rPr lang="zh-TW" altLang="en-US" sz="3000" dirty="0" smtClean="0"/>
              <a:t>具同等學力資格者</a:t>
            </a:r>
            <a:r>
              <a:rPr lang="en-US" altLang="zh-TW" sz="3000" dirty="0" smtClean="0"/>
              <a:t>(</a:t>
            </a:r>
            <a:r>
              <a:rPr lang="zh-TW" altLang="en-US" sz="3000" dirty="0" smtClean="0"/>
              <a:t>見簡章內容</a:t>
            </a:r>
            <a:r>
              <a:rPr lang="en-US" altLang="zh-TW" sz="3000" dirty="0" smtClean="0"/>
              <a:t>) </a:t>
            </a:r>
            <a:r>
              <a:rPr lang="zh-TW" altLang="en-US" sz="3000" dirty="0" smtClean="0"/>
              <a:t>。</a:t>
            </a:r>
            <a:endParaRPr lang="zh-TW" altLang="en-US" sz="300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6FC8F3-1D30-4FA9-A202-EEE233601319}" type="slidenum">
              <a:rPr lang="en-US" altLang="zh-TW" smtClean="0"/>
              <a:pPr>
                <a:defRPr/>
              </a:pPr>
              <a:t>11</a:t>
            </a:fld>
            <a:endParaRPr lang="en-US" altLang="zh-TW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投影片編號版面配置區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023EEF3D-62DB-406F-BF84-17804C047AE7}" type="slidenum">
              <a:rPr lang="en-US" altLang="zh-TW" smtClean="0"/>
              <a:pPr/>
              <a:t>12</a:t>
            </a:fld>
            <a:endParaRPr lang="en-US" altLang="zh-TW" smtClean="0"/>
          </a:p>
        </p:txBody>
      </p:sp>
      <p:sp>
        <p:nvSpPr>
          <p:cNvPr id="6" name="標題 7"/>
          <p:cNvSpPr>
            <a:spLocks noGrp="1"/>
          </p:cNvSpPr>
          <p:nvPr>
            <p:ph type="title"/>
          </p:nvPr>
        </p:nvSpPr>
        <p:spPr>
          <a:xfrm>
            <a:off x="4500563" y="692150"/>
            <a:ext cx="4643437" cy="865188"/>
          </a:xfrm>
          <a:solidFill>
            <a:schemeClr val="bg1"/>
          </a:solidFill>
        </p:spPr>
        <p:txBody>
          <a:bodyPr/>
          <a:lstStyle/>
          <a:p>
            <a:pPr eaLnBrk="1" hangingPunct="1">
              <a:defRPr/>
            </a:pPr>
            <a:r>
              <a:rPr lang="zh-TW" alt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</a:rPr>
              <a:t>参、行政支援與獎勵</a:t>
            </a:r>
            <a:endParaRPr lang="zh-TW" altLang="en-US" sz="3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4" name="文字方塊 8"/>
          <p:cNvSpPr txBox="1">
            <a:spLocks noChangeArrowheads="1"/>
          </p:cNvSpPr>
          <p:nvPr/>
        </p:nvSpPr>
        <p:spPr bwMode="auto">
          <a:xfrm>
            <a:off x="107505" y="1196752"/>
            <a:ext cx="4320480" cy="1631216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buFont typeface="Wingdings" pitchFamily="2" charset="2"/>
              <a:buChar char="Ø"/>
            </a:pPr>
            <a:r>
              <a:rPr lang="zh-TW" altLang="en-US" sz="2000" b="1" dirty="0">
                <a:solidFill>
                  <a:srgbClr val="0033CC"/>
                </a:solidFill>
                <a:latin typeface="+mn-ea"/>
                <a:ea typeface="+mn-ea"/>
              </a:rPr>
              <a:t>進修部學生納入校務會議代表之一</a:t>
            </a:r>
            <a:endParaRPr lang="en-US" altLang="zh-TW" sz="2000" b="1" dirty="0">
              <a:solidFill>
                <a:srgbClr val="0033CC"/>
              </a:solidFill>
              <a:latin typeface="+mn-ea"/>
              <a:ea typeface="+mn-ea"/>
            </a:endParaRPr>
          </a:p>
          <a:p>
            <a:pPr eaLnBrk="0" hangingPunct="0">
              <a:buFont typeface="Wingdings" pitchFamily="2" charset="2"/>
              <a:buChar char="Ø"/>
            </a:pPr>
            <a:r>
              <a:rPr lang="zh-TW" altLang="en-US" sz="2000" b="1" dirty="0">
                <a:solidFill>
                  <a:srgbClr val="0033CC"/>
                </a:solidFill>
                <a:latin typeface="+mn-ea"/>
                <a:ea typeface="+mn-ea"/>
              </a:rPr>
              <a:t>學生與學校事務交流管道：</a:t>
            </a:r>
            <a:endParaRPr lang="en-US" altLang="zh-TW" sz="2000" b="1" dirty="0">
              <a:solidFill>
                <a:srgbClr val="0033CC"/>
              </a:solidFill>
              <a:latin typeface="+mn-ea"/>
              <a:ea typeface="+mn-ea"/>
            </a:endParaRPr>
          </a:p>
          <a:p>
            <a:pPr eaLnBrk="0" hangingPunct="0"/>
            <a:r>
              <a:rPr lang="zh-TW" altLang="en-US" b="1" dirty="0">
                <a:solidFill>
                  <a:srgbClr val="0033CC"/>
                </a:solidFill>
                <a:latin typeface="+mn-ea"/>
                <a:ea typeface="+mn-ea"/>
              </a:rPr>
              <a:t>   </a:t>
            </a:r>
            <a:r>
              <a:rPr lang="zh-TW" altLang="en-US" sz="20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系科週會</a:t>
            </a:r>
            <a:r>
              <a:rPr lang="zh-TW" altLang="en-US" sz="2000" b="1" dirty="0">
                <a:latin typeface="+mn-ea"/>
                <a:ea typeface="+mn-ea"/>
              </a:rPr>
              <a:t>時間、</a:t>
            </a:r>
            <a:r>
              <a:rPr lang="zh-TW" altLang="en-US" sz="20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與進修部座談、</a:t>
            </a:r>
            <a:endParaRPr lang="en-US" altLang="zh-TW" sz="2000" b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ea typeface="+mn-ea"/>
            </a:endParaRPr>
          </a:p>
          <a:p>
            <a:pPr eaLnBrk="0" hangingPunct="0"/>
            <a:r>
              <a:rPr lang="zh-TW" altLang="en-US" sz="20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   校長有約</a:t>
            </a:r>
            <a:r>
              <a:rPr lang="zh-TW" altLang="en-US" sz="2000" b="1" dirty="0">
                <a:latin typeface="+mn-ea"/>
                <a:ea typeface="+mn-ea"/>
              </a:rPr>
              <a:t>等，另外參與學校</a:t>
            </a:r>
            <a:r>
              <a:rPr lang="zh-TW" altLang="en-US" sz="2000" b="1" dirty="0" smtClean="0">
                <a:latin typeface="+mn-ea"/>
                <a:ea typeface="+mn-ea"/>
              </a:rPr>
              <a:t>辦理</a:t>
            </a:r>
            <a:endParaRPr lang="en-US" altLang="zh-TW" sz="2000" b="1" dirty="0" smtClean="0">
              <a:latin typeface="+mn-ea"/>
              <a:ea typeface="+mn-ea"/>
            </a:endParaRPr>
          </a:p>
          <a:p>
            <a:pPr eaLnBrk="0" hangingPunct="0"/>
            <a:r>
              <a:rPr lang="zh-TW" altLang="en-US" sz="2000" b="1" dirty="0" smtClean="0">
                <a:latin typeface="+mn-ea"/>
                <a:ea typeface="+mn-ea"/>
              </a:rPr>
              <a:t>   之</a:t>
            </a:r>
            <a:r>
              <a:rPr lang="zh-TW" altLang="en-US" sz="2000" b="1" dirty="0">
                <a:latin typeface="+mn-ea"/>
                <a:ea typeface="+mn-ea"/>
              </a:rPr>
              <a:t>比賽</a:t>
            </a:r>
            <a:r>
              <a:rPr lang="zh-TW" altLang="en-US" sz="2000" b="1" dirty="0" smtClean="0">
                <a:latin typeface="+mn-ea"/>
                <a:ea typeface="+mn-ea"/>
              </a:rPr>
              <a:t>及</a:t>
            </a:r>
            <a:r>
              <a:rPr lang="zh-TW" altLang="en-US" sz="20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運動會</a:t>
            </a:r>
            <a:r>
              <a:rPr lang="zh-TW" altLang="en-US" sz="2000" b="1" dirty="0" smtClean="0">
                <a:latin typeface="+mn-ea"/>
                <a:ea typeface="+mn-ea"/>
              </a:rPr>
              <a:t>等</a:t>
            </a:r>
            <a:r>
              <a:rPr lang="zh-TW" altLang="en-US" sz="2000" b="1" dirty="0">
                <a:latin typeface="+mn-ea"/>
                <a:ea typeface="+mn-ea"/>
              </a:rPr>
              <a:t>活動</a:t>
            </a:r>
          </a:p>
        </p:txBody>
      </p:sp>
      <p:sp>
        <p:nvSpPr>
          <p:cNvPr id="8" name="標題 17"/>
          <p:cNvSpPr>
            <a:spLocks noGrp="1"/>
          </p:cNvSpPr>
          <p:nvPr>
            <p:ph type="title"/>
          </p:nvPr>
        </p:nvSpPr>
        <p:spPr>
          <a:xfrm>
            <a:off x="0" y="404813"/>
            <a:ext cx="9144000" cy="791939"/>
          </a:xfrm>
        </p:spPr>
        <p:txBody>
          <a:bodyPr/>
          <a:lstStyle/>
          <a:p>
            <a:pPr eaLnBrk="1" hangingPunct="1">
              <a:defRPr/>
            </a:pPr>
            <a:r>
              <a:rPr lang="zh-TW" alt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</a:rPr>
              <a:t>學生事務及交流管道</a:t>
            </a:r>
            <a:endParaRPr lang="zh-TW" altLang="en-US" sz="32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6323" name="內容版面配置區 3" descr="進修部活動1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356100" y="1340991"/>
            <a:ext cx="4534198" cy="4968329"/>
          </a:xfrm>
        </p:spPr>
      </p:pic>
      <p:pic>
        <p:nvPicPr>
          <p:cNvPr id="56325" name="圖片 1"/>
          <p:cNvPicPr>
            <a:picLocks noChangeAspect="1"/>
          </p:cNvPicPr>
          <p:nvPr/>
        </p:nvPicPr>
        <p:blipFill>
          <a:blip r:embed="rId4" cstate="print"/>
          <a:srcRect b="8112"/>
          <a:stretch>
            <a:fillRect/>
          </a:stretch>
        </p:blipFill>
        <p:spPr bwMode="auto">
          <a:xfrm>
            <a:off x="165368" y="2996952"/>
            <a:ext cx="4021689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投影片編號版面配置區 9"/>
          <p:cNvSpPr>
            <a:spLocks noGrp="1"/>
          </p:cNvSpPr>
          <p:nvPr>
            <p:ph type="sldNum" sz="quarter" idx="12"/>
          </p:nvPr>
        </p:nvSpPr>
        <p:spPr>
          <a:xfrm>
            <a:off x="6553200" y="6381328"/>
            <a:ext cx="2133600" cy="476250"/>
          </a:xfrm>
          <a:noFill/>
        </p:spPr>
        <p:txBody>
          <a:bodyPr/>
          <a:lstStyle/>
          <a:p>
            <a:fld id="{7F89509B-DB6F-4F3C-A7CC-6C8558612511}" type="slidenum">
              <a:rPr lang="en-US" altLang="zh-TW" smtClean="0"/>
              <a:pPr/>
              <a:t>13</a:t>
            </a:fld>
            <a:endParaRPr lang="en-US" altLang="zh-TW" dirty="0" smtClean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51520" y="620688"/>
            <a:ext cx="8229600" cy="706090"/>
          </a:xfrm>
        </p:spPr>
        <p:txBody>
          <a:bodyPr/>
          <a:lstStyle/>
          <a:p>
            <a:r>
              <a:rPr lang="zh-TW" altLang="en-US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行政部門與師生之溝通機制</a:t>
            </a:r>
            <a:br>
              <a:rPr lang="zh-TW" altLang="en-US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</a:br>
            <a:endParaRPr lang="zh-TW" altLang="en-US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6553200" y="6409134"/>
            <a:ext cx="2133600" cy="476250"/>
          </a:xfrm>
        </p:spPr>
        <p:txBody>
          <a:bodyPr/>
          <a:lstStyle/>
          <a:p>
            <a:pPr>
              <a:defRPr/>
            </a:pPr>
            <a:fld id="{B76FC8F3-1D30-4FA9-A202-EEE233601319}" type="slidenum">
              <a:rPr lang="en-US" altLang="zh-TW" smtClean="0"/>
              <a:pPr>
                <a:defRPr/>
              </a:pPr>
              <a:t>14</a:t>
            </a:fld>
            <a:endParaRPr lang="en-US" altLang="zh-TW" dirty="0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308213" y="4581128"/>
            <a:ext cx="4071367" cy="1402592"/>
          </a:xfrm>
          <a:prstGeom prst="rect">
            <a:avLst/>
          </a:prstGeom>
          <a:solidFill>
            <a:schemeClr val="accent5">
              <a:lumMod val="9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2000" b="1" u="sng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與校長有約</a:t>
            </a:r>
            <a:r>
              <a:rPr lang="zh-TW" altLang="en-US" sz="2000" dirty="0" smtClean="0">
                <a:latin typeface="標楷體" pitchFamily="65" charset="-120"/>
                <a:ea typeface="標楷體" pitchFamily="65" charset="-120"/>
              </a:rPr>
              <a:t>，讓本校學生、同仁師生</a:t>
            </a:r>
            <a:r>
              <a:rPr lang="zh-TW" altLang="en-US" sz="2000" dirty="0" smtClean="0">
                <a:solidFill>
                  <a:srgbClr val="7030A0"/>
                </a:solidFill>
                <a:latin typeface="標楷體" pitchFamily="65" charset="-120"/>
                <a:ea typeface="標楷體" pitchFamily="65" charset="-120"/>
              </a:rPr>
              <a:t>適時反應各項建議</a:t>
            </a:r>
            <a:r>
              <a:rPr lang="zh-TW" altLang="en-US" sz="2000" dirty="0" smtClean="0">
                <a:latin typeface="標楷體" pitchFamily="65" charset="-120"/>
                <a:ea typeface="標楷體" pitchFamily="65" charset="-120"/>
              </a:rPr>
              <a:t>，並使</a:t>
            </a:r>
            <a:r>
              <a:rPr lang="zh-TW" altLang="en-US" sz="20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師生瞭解校務政策與推動方向及成果</a:t>
            </a:r>
            <a:r>
              <a:rPr lang="zh-TW" altLang="en-US" sz="2000" dirty="0" smtClean="0">
                <a:latin typeface="標楷體" pitchFamily="65" charset="-120"/>
                <a:ea typeface="標楷體" pitchFamily="65" charset="-120"/>
              </a:rPr>
              <a:t>。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4499992" y="4547459"/>
            <a:ext cx="4464496" cy="1546608"/>
          </a:xfrm>
          <a:prstGeom prst="rect">
            <a:avLst/>
          </a:prstGeom>
          <a:solidFill>
            <a:srgbClr val="FFFFCC"/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2000" b="1" u="sng" dirty="0" smtClean="0">
                <a:solidFill>
                  <a:srgbClr val="FF0000"/>
                </a:solidFill>
                <a:latin typeface="+mn-ea"/>
              </a:rPr>
              <a:t>與進修部座談</a:t>
            </a:r>
            <a:r>
              <a:rPr lang="zh-TW" altLang="en-US" sz="2000" dirty="0" smtClean="0">
                <a:latin typeface="標楷體" pitchFamily="65" charset="-120"/>
                <a:ea typeface="標楷體" pitchFamily="65" charset="-120"/>
              </a:rPr>
              <a:t>，讓進修部學生與進修部同仁、系主任、老師及導師進行交流，學生能</a:t>
            </a:r>
            <a:r>
              <a:rPr lang="zh-TW" altLang="en-US" sz="2000" dirty="0" smtClean="0">
                <a:solidFill>
                  <a:srgbClr val="7030A0"/>
                </a:solidFill>
                <a:latin typeface="標楷體" pitchFamily="65" charset="-120"/>
                <a:ea typeface="標楷體" pitchFamily="65" charset="-120"/>
              </a:rPr>
              <a:t>適時提出各項建議</a:t>
            </a:r>
            <a:r>
              <a:rPr lang="zh-TW" altLang="en-US" sz="2000" dirty="0" smtClean="0">
                <a:latin typeface="標楷體" pitchFamily="65" charset="-120"/>
                <a:ea typeface="標楷體" pitchFamily="65" charset="-120"/>
              </a:rPr>
              <a:t>，作為進修部及系務</a:t>
            </a:r>
            <a:r>
              <a:rPr lang="zh-TW" altLang="en-US" sz="20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推動與改善方向的參考</a:t>
            </a:r>
            <a:r>
              <a:rPr lang="zh-TW" altLang="en-US" sz="2000" dirty="0" smtClean="0">
                <a:latin typeface="標楷體" pitchFamily="65" charset="-120"/>
                <a:ea typeface="標楷體" pitchFamily="65" charset="-120"/>
              </a:rPr>
              <a:t>。</a:t>
            </a:r>
          </a:p>
        </p:txBody>
      </p:sp>
      <p:pic>
        <p:nvPicPr>
          <p:cNvPr id="9" name="內容版面配置區 8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" t="24800" r="7947" b="15045"/>
          <a:stretch/>
        </p:blipFill>
        <p:spPr>
          <a:xfrm>
            <a:off x="323528" y="1196752"/>
            <a:ext cx="8499669" cy="3150671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圖片 2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78" t="9209" r="18565" b="28216"/>
          <a:stretch/>
        </p:blipFill>
        <p:spPr>
          <a:xfrm>
            <a:off x="4640047" y="1238554"/>
            <a:ext cx="4207049" cy="2837312"/>
          </a:xfrm>
          <a:prstGeom prst="rect">
            <a:avLst/>
          </a:prstGeom>
        </p:spPr>
      </p:pic>
      <p:pic>
        <p:nvPicPr>
          <p:cNvPr id="9" name="Picture 4" descr="「輔導」的圖片搜尋結果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7178" y="4753370"/>
            <a:ext cx="3306710" cy="2104629"/>
          </a:xfrm>
          <a:prstGeom prst="rect">
            <a:avLst/>
          </a:prstGeom>
          <a:noFill/>
        </p:spPr>
      </p:pic>
      <p:sp>
        <p:nvSpPr>
          <p:cNvPr id="66562" name="標題 17"/>
          <p:cNvSpPr>
            <a:spLocks noGrp="1"/>
          </p:cNvSpPr>
          <p:nvPr>
            <p:ph type="title"/>
          </p:nvPr>
        </p:nvSpPr>
        <p:spPr>
          <a:xfrm>
            <a:off x="0" y="404813"/>
            <a:ext cx="9144000" cy="863600"/>
          </a:xfrm>
        </p:spPr>
        <p:txBody>
          <a:bodyPr/>
          <a:lstStyle/>
          <a:p>
            <a:pPr eaLnBrk="1" hangingPunct="1">
              <a:defRPr/>
            </a:pPr>
            <a:r>
              <a:rPr lang="zh-TW" alt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</a:rPr>
              <a:t>進修部行政業務：單一窗口服務與轉介</a:t>
            </a:r>
            <a:endParaRPr lang="zh-TW" altLang="en-US" sz="32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</a:endParaRPr>
          </a:p>
        </p:txBody>
      </p:sp>
      <p:grpSp>
        <p:nvGrpSpPr>
          <p:cNvPr id="2" name="群組 1"/>
          <p:cNvGrpSpPr/>
          <p:nvPr/>
        </p:nvGrpSpPr>
        <p:grpSpPr>
          <a:xfrm>
            <a:off x="38412" y="2495769"/>
            <a:ext cx="8923337" cy="2514532"/>
            <a:chOff x="38412" y="2495769"/>
            <a:chExt cx="8923337" cy="2514532"/>
          </a:xfrm>
        </p:grpSpPr>
        <p:sp>
          <p:nvSpPr>
            <p:cNvPr id="3" name="手繪多邊形 2"/>
            <p:cNvSpPr/>
            <p:nvPr/>
          </p:nvSpPr>
          <p:spPr>
            <a:xfrm>
              <a:off x="4367180" y="3212977"/>
              <a:ext cx="132900" cy="582231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133429" y="0"/>
                  </a:moveTo>
                  <a:lnTo>
                    <a:pt x="133429" y="584546"/>
                  </a:lnTo>
                  <a:lnTo>
                    <a:pt x="0" y="584546"/>
                  </a:lnTo>
                </a:path>
              </a:pathLst>
            </a:custGeom>
            <a:noFill/>
            <a:ln w="9525" cap="flat" cmpd="sng" algn="ctr">
              <a:solidFill>
                <a:srgbClr val="8064A2">
                  <a:hueOff val="0"/>
                  <a:satOff val="0"/>
                  <a:lumOff val="0"/>
                  <a:alphaOff val="0"/>
                </a:srgbClr>
              </a:solidFill>
              <a:prstDash val="solid"/>
            </a:ln>
            <a:effectLst/>
          </p:spPr>
          <p:style>
            <a:lnRef idx="1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" name="手繪多邊形 5"/>
            <p:cNvSpPr/>
            <p:nvPr/>
          </p:nvSpPr>
          <p:spPr>
            <a:xfrm>
              <a:off x="4500081" y="3212977"/>
              <a:ext cx="3828808" cy="1164463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1035664"/>
                  </a:lnTo>
                  <a:lnTo>
                    <a:pt x="3844028" y="1035664"/>
                  </a:lnTo>
                  <a:lnTo>
                    <a:pt x="3844028" y="1169093"/>
                  </a:lnTo>
                </a:path>
              </a:pathLst>
            </a:custGeom>
            <a:noFill/>
            <a:ln w="9525" cap="flat" cmpd="sng" algn="ctr">
              <a:solidFill>
                <a:srgbClr val="8064A2">
                  <a:hueOff val="0"/>
                  <a:satOff val="0"/>
                  <a:lumOff val="0"/>
                  <a:alphaOff val="0"/>
                </a:srgbClr>
              </a:solidFill>
              <a:prstDash val="solid"/>
            </a:ln>
            <a:effectLst/>
          </p:spPr>
          <p:style>
            <a:lnRef idx="1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" name="手繪多邊形 6"/>
            <p:cNvSpPr/>
            <p:nvPr/>
          </p:nvSpPr>
          <p:spPr>
            <a:xfrm>
              <a:off x="4500081" y="3212977"/>
              <a:ext cx="2297284" cy="1164463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1035664"/>
                  </a:lnTo>
                  <a:lnTo>
                    <a:pt x="2306417" y="1035664"/>
                  </a:lnTo>
                  <a:lnTo>
                    <a:pt x="2306417" y="1169093"/>
                  </a:lnTo>
                </a:path>
              </a:pathLst>
            </a:custGeom>
            <a:noFill/>
            <a:ln w="9525" cap="flat" cmpd="sng" algn="ctr">
              <a:solidFill>
                <a:srgbClr val="8064A2">
                  <a:hueOff val="0"/>
                  <a:satOff val="0"/>
                  <a:lumOff val="0"/>
                  <a:alphaOff val="0"/>
                </a:srgbClr>
              </a:solidFill>
              <a:prstDash val="solid"/>
            </a:ln>
            <a:effectLst/>
          </p:spPr>
          <p:style>
            <a:lnRef idx="1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8" name="手繪多邊形 7"/>
            <p:cNvSpPr/>
            <p:nvPr/>
          </p:nvSpPr>
          <p:spPr>
            <a:xfrm>
              <a:off x="4500081" y="3212977"/>
              <a:ext cx="765761" cy="1164463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1035664"/>
                  </a:lnTo>
                  <a:lnTo>
                    <a:pt x="768805" y="1035664"/>
                  </a:lnTo>
                  <a:lnTo>
                    <a:pt x="768805" y="1169093"/>
                  </a:lnTo>
                </a:path>
              </a:pathLst>
            </a:custGeom>
            <a:noFill/>
            <a:ln w="9525" cap="flat" cmpd="sng" algn="ctr">
              <a:solidFill>
                <a:srgbClr val="8064A2">
                  <a:hueOff val="0"/>
                  <a:satOff val="0"/>
                  <a:lumOff val="0"/>
                  <a:alphaOff val="0"/>
                </a:srgbClr>
              </a:solidFill>
              <a:prstDash val="solid"/>
            </a:ln>
            <a:effectLst/>
          </p:spPr>
          <p:style>
            <a:lnRef idx="1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1" name="手繪多邊形 10"/>
            <p:cNvSpPr/>
            <p:nvPr/>
          </p:nvSpPr>
          <p:spPr>
            <a:xfrm>
              <a:off x="3734319" y="3212977"/>
              <a:ext cx="765761" cy="1164463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768805" y="0"/>
                  </a:moveTo>
                  <a:lnTo>
                    <a:pt x="768805" y="1035664"/>
                  </a:lnTo>
                  <a:lnTo>
                    <a:pt x="0" y="1035664"/>
                  </a:lnTo>
                  <a:lnTo>
                    <a:pt x="0" y="1169093"/>
                  </a:lnTo>
                </a:path>
              </a:pathLst>
            </a:custGeom>
            <a:noFill/>
            <a:ln w="9525" cap="flat" cmpd="sng" algn="ctr">
              <a:solidFill>
                <a:srgbClr val="8064A2">
                  <a:hueOff val="0"/>
                  <a:satOff val="0"/>
                  <a:lumOff val="0"/>
                  <a:alphaOff val="0"/>
                </a:srgbClr>
              </a:solidFill>
              <a:prstDash val="solid"/>
            </a:ln>
            <a:effectLst/>
          </p:spPr>
          <p:style>
            <a:lnRef idx="1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2" name="手繪多邊形 11"/>
            <p:cNvSpPr/>
            <p:nvPr/>
          </p:nvSpPr>
          <p:spPr>
            <a:xfrm>
              <a:off x="2202796" y="3212977"/>
              <a:ext cx="2297284" cy="1164463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2306417" y="0"/>
                  </a:moveTo>
                  <a:lnTo>
                    <a:pt x="2306417" y="1035664"/>
                  </a:lnTo>
                  <a:lnTo>
                    <a:pt x="0" y="1035664"/>
                  </a:lnTo>
                  <a:lnTo>
                    <a:pt x="0" y="1169093"/>
                  </a:lnTo>
                </a:path>
              </a:pathLst>
            </a:custGeom>
            <a:noFill/>
            <a:ln w="9525" cap="flat" cmpd="sng" algn="ctr">
              <a:solidFill>
                <a:srgbClr val="8064A2">
                  <a:hueOff val="0"/>
                  <a:satOff val="0"/>
                  <a:lumOff val="0"/>
                  <a:alphaOff val="0"/>
                </a:srgbClr>
              </a:solidFill>
              <a:prstDash val="solid"/>
            </a:ln>
            <a:effectLst/>
          </p:spPr>
          <p:style>
            <a:lnRef idx="1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手繪多邊形 12"/>
            <p:cNvSpPr/>
            <p:nvPr/>
          </p:nvSpPr>
          <p:spPr>
            <a:xfrm>
              <a:off x="671272" y="3212977"/>
              <a:ext cx="3828808" cy="1164463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3844028" y="0"/>
                  </a:moveTo>
                  <a:lnTo>
                    <a:pt x="3844028" y="1035664"/>
                  </a:lnTo>
                  <a:lnTo>
                    <a:pt x="0" y="1035664"/>
                  </a:lnTo>
                  <a:lnTo>
                    <a:pt x="0" y="1169093"/>
                  </a:lnTo>
                </a:path>
              </a:pathLst>
            </a:custGeom>
            <a:noFill/>
            <a:ln w="9525" cap="flat" cmpd="sng" algn="ctr">
              <a:solidFill>
                <a:srgbClr val="8064A2">
                  <a:hueOff val="0"/>
                  <a:satOff val="0"/>
                  <a:lumOff val="0"/>
                  <a:alphaOff val="0"/>
                </a:srgbClr>
              </a:solidFill>
              <a:prstDash val="solid"/>
            </a:ln>
            <a:effectLst/>
          </p:spPr>
          <p:style>
            <a:lnRef idx="1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4" name="手繪多邊形 13"/>
            <p:cNvSpPr/>
            <p:nvPr/>
          </p:nvSpPr>
          <p:spPr>
            <a:xfrm>
              <a:off x="3601418" y="2495769"/>
              <a:ext cx="1690662" cy="717208"/>
            </a:xfrm>
            <a:custGeom>
              <a:avLst/>
              <a:gdLst>
                <a:gd name="connsiteX0" fmla="*/ 0 w 1584000"/>
                <a:gd name="connsiteY0" fmla="*/ 0 h 717208"/>
                <a:gd name="connsiteX1" fmla="*/ 1584000 w 1584000"/>
                <a:gd name="connsiteY1" fmla="*/ 0 h 717208"/>
                <a:gd name="connsiteX2" fmla="*/ 1584000 w 1584000"/>
                <a:gd name="connsiteY2" fmla="*/ 717208 h 717208"/>
                <a:gd name="connsiteX3" fmla="*/ 0 w 1584000"/>
                <a:gd name="connsiteY3" fmla="*/ 717208 h 717208"/>
                <a:gd name="connsiteX4" fmla="*/ 0 w 1584000"/>
                <a:gd name="connsiteY4" fmla="*/ 0 h 717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4000" h="717208">
                  <a:moveTo>
                    <a:pt x="0" y="0"/>
                  </a:moveTo>
                  <a:lnTo>
                    <a:pt x="1584000" y="0"/>
                  </a:lnTo>
                  <a:lnTo>
                    <a:pt x="1584000" y="717208"/>
                  </a:lnTo>
                  <a:lnTo>
                    <a:pt x="0" y="7172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66"/>
            </a:solidFill>
            <a:ln w="38100">
              <a:solidFill>
                <a:srgbClr val="FF0000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3">
              <a:scrgbClr r="0" g="0" b="0"/>
            </a:fillRef>
            <a:effectRef idx="2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en-US" sz="2400" b="1" kern="1200" dirty="0" smtClean="0">
                  <a:solidFill>
                    <a:srgbClr val="FF0000"/>
                  </a:solidFill>
                  <a:latin typeface="+mn-ea"/>
                  <a:ea typeface="+mn-ea"/>
                  <a:cs typeface="+mn-cs"/>
                </a:rPr>
                <a:t>進修部學生</a:t>
              </a:r>
              <a:endParaRPr lang="zh-TW" altLang="en-US" sz="2400" b="1" kern="1200" dirty="0">
                <a:solidFill>
                  <a:srgbClr val="FF0000"/>
                </a:solidFill>
                <a:latin typeface="+mn-ea"/>
                <a:ea typeface="+mn-ea"/>
                <a:cs typeface="+mn-cs"/>
              </a:endParaRPr>
            </a:p>
          </p:txBody>
        </p:sp>
        <p:sp>
          <p:nvSpPr>
            <p:cNvPr id="15" name="手繪多邊形 14"/>
            <p:cNvSpPr/>
            <p:nvPr/>
          </p:nvSpPr>
          <p:spPr>
            <a:xfrm>
              <a:off x="38412" y="4377441"/>
              <a:ext cx="1265721" cy="632860"/>
            </a:xfrm>
            <a:custGeom>
              <a:avLst/>
              <a:gdLst>
                <a:gd name="connsiteX0" fmla="*/ 0 w 1265721"/>
                <a:gd name="connsiteY0" fmla="*/ 0 h 632860"/>
                <a:gd name="connsiteX1" fmla="*/ 1265721 w 1265721"/>
                <a:gd name="connsiteY1" fmla="*/ 0 h 632860"/>
                <a:gd name="connsiteX2" fmla="*/ 1265721 w 1265721"/>
                <a:gd name="connsiteY2" fmla="*/ 632860 h 632860"/>
                <a:gd name="connsiteX3" fmla="*/ 0 w 1265721"/>
                <a:gd name="connsiteY3" fmla="*/ 632860 h 632860"/>
                <a:gd name="connsiteX4" fmla="*/ 0 w 1265721"/>
                <a:gd name="connsiteY4" fmla="*/ 0 h 632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65721" h="632860">
                  <a:moveTo>
                    <a:pt x="0" y="0"/>
                  </a:moveTo>
                  <a:lnTo>
                    <a:pt x="1265721" y="0"/>
                  </a:lnTo>
                  <a:lnTo>
                    <a:pt x="1265721" y="632860"/>
                  </a:lnTo>
                  <a:lnTo>
                    <a:pt x="0" y="6328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3">
              <a:scrgbClr r="0" g="0" b="0"/>
            </a:fillRef>
            <a:effectRef idx="2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en-US" sz="2400" kern="1200" dirty="0" smtClean="0">
                  <a:solidFill>
                    <a:sysClr val="window" lastClr="FFFFFF"/>
                  </a:solidFill>
                  <a:latin typeface="+mn-ea"/>
                  <a:ea typeface="+mn-ea"/>
                  <a:cs typeface="+mn-cs"/>
                </a:rPr>
                <a:t>教務處</a:t>
              </a:r>
              <a:endParaRPr lang="zh-TW" altLang="en-US" sz="2400" kern="1200" dirty="0">
                <a:solidFill>
                  <a:sysClr val="window" lastClr="FFFFFF"/>
                </a:solidFill>
                <a:latin typeface="+mn-ea"/>
                <a:ea typeface="+mn-ea"/>
                <a:cs typeface="+mn-cs"/>
              </a:endParaRPr>
            </a:p>
          </p:txBody>
        </p:sp>
        <p:sp>
          <p:nvSpPr>
            <p:cNvPr id="16" name="手繪多邊形 15"/>
            <p:cNvSpPr/>
            <p:nvPr/>
          </p:nvSpPr>
          <p:spPr>
            <a:xfrm>
              <a:off x="1569935" y="4377441"/>
              <a:ext cx="1265721" cy="632860"/>
            </a:xfrm>
            <a:custGeom>
              <a:avLst/>
              <a:gdLst>
                <a:gd name="connsiteX0" fmla="*/ 0 w 1265721"/>
                <a:gd name="connsiteY0" fmla="*/ 0 h 632860"/>
                <a:gd name="connsiteX1" fmla="*/ 1265721 w 1265721"/>
                <a:gd name="connsiteY1" fmla="*/ 0 h 632860"/>
                <a:gd name="connsiteX2" fmla="*/ 1265721 w 1265721"/>
                <a:gd name="connsiteY2" fmla="*/ 632860 h 632860"/>
                <a:gd name="connsiteX3" fmla="*/ 0 w 1265721"/>
                <a:gd name="connsiteY3" fmla="*/ 632860 h 632860"/>
                <a:gd name="connsiteX4" fmla="*/ 0 w 1265721"/>
                <a:gd name="connsiteY4" fmla="*/ 0 h 632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65721" h="632860">
                  <a:moveTo>
                    <a:pt x="0" y="0"/>
                  </a:moveTo>
                  <a:lnTo>
                    <a:pt x="1265721" y="0"/>
                  </a:lnTo>
                  <a:lnTo>
                    <a:pt x="1265721" y="632860"/>
                  </a:lnTo>
                  <a:lnTo>
                    <a:pt x="0" y="6328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3">
              <a:scrgbClr r="0" g="0" b="0"/>
            </a:fillRef>
            <a:effectRef idx="2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en-US" sz="2400" kern="1200" dirty="0" smtClean="0">
                  <a:solidFill>
                    <a:sysClr val="window" lastClr="FFFFFF"/>
                  </a:solidFill>
                  <a:latin typeface="+mn-ea"/>
                  <a:ea typeface="+mn-ea"/>
                  <a:cs typeface="+mn-cs"/>
                </a:rPr>
                <a:t>學務處</a:t>
              </a:r>
              <a:endParaRPr lang="zh-TW" altLang="en-US" sz="2400" kern="1200" dirty="0">
                <a:solidFill>
                  <a:sysClr val="window" lastClr="FFFFFF"/>
                </a:solidFill>
                <a:latin typeface="+mn-ea"/>
                <a:ea typeface="+mn-ea"/>
                <a:cs typeface="+mn-cs"/>
              </a:endParaRPr>
            </a:p>
          </p:txBody>
        </p:sp>
        <p:sp>
          <p:nvSpPr>
            <p:cNvPr id="17" name="手繪多邊形 16"/>
            <p:cNvSpPr/>
            <p:nvPr/>
          </p:nvSpPr>
          <p:spPr>
            <a:xfrm>
              <a:off x="3101458" y="4377441"/>
              <a:ext cx="1265721" cy="632860"/>
            </a:xfrm>
            <a:custGeom>
              <a:avLst/>
              <a:gdLst>
                <a:gd name="connsiteX0" fmla="*/ 0 w 1265721"/>
                <a:gd name="connsiteY0" fmla="*/ 0 h 632860"/>
                <a:gd name="connsiteX1" fmla="*/ 1265721 w 1265721"/>
                <a:gd name="connsiteY1" fmla="*/ 0 h 632860"/>
                <a:gd name="connsiteX2" fmla="*/ 1265721 w 1265721"/>
                <a:gd name="connsiteY2" fmla="*/ 632860 h 632860"/>
                <a:gd name="connsiteX3" fmla="*/ 0 w 1265721"/>
                <a:gd name="connsiteY3" fmla="*/ 632860 h 632860"/>
                <a:gd name="connsiteX4" fmla="*/ 0 w 1265721"/>
                <a:gd name="connsiteY4" fmla="*/ 0 h 632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65721" h="632860">
                  <a:moveTo>
                    <a:pt x="0" y="0"/>
                  </a:moveTo>
                  <a:lnTo>
                    <a:pt x="1265721" y="0"/>
                  </a:lnTo>
                  <a:lnTo>
                    <a:pt x="1265721" y="632860"/>
                  </a:lnTo>
                  <a:lnTo>
                    <a:pt x="0" y="6328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3">
              <a:scrgbClr r="0" g="0" b="0"/>
            </a:fillRef>
            <a:effectRef idx="2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en-US" sz="2400" kern="1200" dirty="0" smtClean="0">
                  <a:solidFill>
                    <a:sysClr val="window" lastClr="FFFFFF"/>
                  </a:solidFill>
                  <a:latin typeface="+mn-ea"/>
                  <a:ea typeface="+mn-ea"/>
                  <a:cs typeface="+mn-cs"/>
                </a:rPr>
                <a:t>總務處</a:t>
              </a:r>
              <a:endParaRPr lang="zh-TW" altLang="en-US" sz="2400" kern="1200" dirty="0">
                <a:solidFill>
                  <a:sysClr val="window" lastClr="FFFFFF"/>
                </a:solidFill>
                <a:latin typeface="+mn-ea"/>
                <a:ea typeface="+mn-ea"/>
                <a:cs typeface="+mn-cs"/>
              </a:endParaRPr>
            </a:p>
          </p:txBody>
        </p:sp>
        <p:sp>
          <p:nvSpPr>
            <p:cNvPr id="18" name="手繪多邊形 17"/>
            <p:cNvSpPr/>
            <p:nvPr/>
          </p:nvSpPr>
          <p:spPr>
            <a:xfrm>
              <a:off x="4632981" y="4377441"/>
              <a:ext cx="1265721" cy="632860"/>
            </a:xfrm>
            <a:custGeom>
              <a:avLst/>
              <a:gdLst>
                <a:gd name="connsiteX0" fmla="*/ 0 w 1265721"/>
                <a:gd name="connsiteY0" fmla="*/ 0 h 632860"/>
                <a:gd name="connsiteX1" fmla="*/ 1265721 w 1265721"/>
                <a:gd name="connsiteY1" fmla="*/ 0 h 632860"/>
                <a:gd name="connsiteX2" fmla="*/ 1265721 w 1265721"/>
                <a:gd name="connsiteY2" fmla="*/ 632860 h 632860"/>
                <a:gd name="connsiteX3" fmla="*/ 0 w 1265721"/>
                <a:gd name="connsiteY3" fmla="*/ 632860 h 632860"/>
                <a:gd name="connsiteX4" fmla="*/ 0 w 1265721"/>
                <a:gd name="connsiteY4" fmla="*/ 0 h 632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65721" h="632860">
                  <a:moveTo>
                    <a:pt x="0" y="0"/>
                  </a:moveTo>
                  <a:lnTo>
                    <a:pt x="1265721" y="0"/>
                  </a:lnTo>
                  <a:lnTo>
                    <a:pt x="1265721" y="632860"/>
                  </a:lnTo>
                  <a:lnTo>
                    <a:pt x="0" y="6328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3">
              <a:scrgbClr r="0" g="0" b="0"/>
            </a:fillRef>
            <a:effectRef idx="2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en-US" sz="2400" kern="1200" dirty="0" smtClean="0">
                  <a:solidFill>
                    <a:sysClr val="window" lastClr="FFFFFF"/>
                  </a:solidFill>
                  <a:latin typeface="+mn-ea"/>
                  <a:ea typeface="+mn-ea"/>
                  <a:cs typeface="+mn-cs"/>
                </a:rPr>
                <a:t>校安中心</a:t>
              </a:r>
              <a:endParaRPr lang="zh-TW" altLang="en-US" sz="2400" kern="1200" dirty="0">
                <a:solidFill>
                  <a:sysClr val="window" lastClr="FFFFFF"/>
                </a:solidFill>
                <a:latin typeface="+mn-ea"/>
                <a:ea typeface="+mn-ea"/>
                <a:cs typeface="+mn-cs"/>
              </a:endParaRPr>
            </a:p>
          </p:txBody>
        </p:sp>
        <p:sp>
          <p:nvSpPr>
            <p:cNvPr id="19" name="手繪多邊形 18"/>
            <p:cNvSpPr/>
            <p:nvPr/>
          </p:nvSpPr>
          <p:spPr>
            <a:xfrm>
              <a:off x="6164505" y="4377441"/>
              <a:ext cx="1265721" cy="632860"/>
            </a:xfrm>
            <a:custGeom>
              <a:avLst/>
              <a:gdLst>
                <a:gd name="connsiteX0" fmla="*/ 0 w 1265721"/>
                <a:gd name="connsiteY0" fmla="*/ 0 h 632860"/>
                <a:gd name="connsiteX1" fmla="*/ 1265721 w 1265721"/>
                <a:gd name="connsiteY1" fmla="*/ 0 h 632860"/>
                <a:gd name="connsiteX2" fmla="*/ 1265721 w 1265721"/>
                <a:gd name="connsiteY2" fmla="*/ 632860 h 632860"/>
                <a:gd name="connsiteX3" fmla="*/ 0 w 1265721"/>
                <a:gd name="connsiteY3" fmla="*/ 632860 h 632860"/>
                <a:gd name="connsiteX4" fmla="*/ 0 w 1265721"/>
                <a:gd name="connsiteY4" fmla="*/ 0 h 632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65721" h="632860">
                  <a:moveTo>
                    <a:pt x="0" y="0"/>
                  </a:moveTo>
                  <a:lnTo>
                    <a:pt x="1265721" y="0"/>
                  </a:lnTo>
                  <a:lnTo>
                    <a:pt x="1265721" y="632860"/>
                  </a:lnTo>
                  <a:lnTo>
                    <a:pt x="0" y="6328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3">
              <a:scrgbClr r="0" g="0" b="0"/>
            </a:fillRef>
            <a:effectRef idx="2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en-US" sz="2400" kern="1200" dirty="0" smtClean="0">
                  <a:solidFill>
                    <a:sysClr val="window" lastClr="FFFFFF"/>
                  </a:solidFill>
                  <a:latin typeface="+mn-ea"/>
                  <a:ea typeface="+mn-ea"/>
                  <a:cs typeface="+mn-cs"/>
                </a:rPr>
                <a:t>圖書館</a:t>
              </a:r>
              <a:endParaRPr lang="zh-TW" altLang="en-US" sz="2400" kern="1200" dirty="0">
                <a:solidFill>
                  <a:sysClr val="window" lastClr="FFFFFF"/>
                </a:solidFill>
                <a:latin typeface="+mn-ea"/>
                <a:ea typeface="+mn-ea"/>
                <a:cs typeface="+mn-cs"/>
              </a:endParaRPr>
            </a:p>
          </p:txBody>
        </p:sp>
        <p:sp>
          <p:nvSpPr>
            <p:cNvPr id="20" name="手繪多邊形 19"/>
            <p:cNvSpPr/>
            <p:nvPr/>
          </p:nvSpPr>
          <p:spPr>
            <a:xfrm>
              <a:off x="7696028" y="4377441"/>
              <a:ext cx="1265721" cy="632860"/>
            </a:xfrm>
            <a:custGeom>
              <a:avLst/>
              <a:gdLst>
                <a:gd name="connsiteX0" fmla="*/ 0 w 1265721"/>
                <a:gd name="connsiteY0" fmla="*/ 0 h 632860"/>
                <a:gd name="connsiteX1" fmla="*/ 1265721 w 1265721"/>
                <a:gd name="connsiteY1" fmla="*/ 0 h 632860"/>
                <a:gd name="connsiteX2" fmla="*/ 1265721 w 1265721"/>
                <a:gd name="connsiteY2" fmla="*/ 632860 h 632860"/>
                <a:gd name="connsiteX3" fmla="*/ 0 w 1265721"/>
                <a:gd name="connsiteY3" fmla="*/ 632860 h 632860"/>
                <a:gd name="connsiteX4" fmla="*/ 0 w 1265721"/>
                <a:gd name="connsiteY4" fmla="*/ 0 h 632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65721" h="632860">
                  <a:moveTo>
                    <a:pt x="0" y="0"/>
                  </a:moveTo>
                  <a:lnTo>
                    <a:pt x="1265721" y="0"/>
                  </a:lnTo>
                  <a:lnTo>
                    <a:pt x="1265721" y="632860"/>
                  </a:lnTo>
                  <a:lnTo>
                    <a:pt x="0" y="6328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3">
              <a:scrgbClr r="0" g="0" b="0"/>
            </a:fillRef>
            <a:effectRef idx="2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en-US" sz="2400" kern="1200" dirty="0" smtClean="0">
                  <a:solidFill>
                    <a:sysClr val="window" lastClr="FFFFFF"/>
                  </a:solidFill>
                  <a:latin typeface="+mn-ea"/>
                  <a:ea typeface="+mn-ea"/>
                  <a:cs typeface="+mn-cs"/>
                </a:rPr>
                <a:t>科系</a:t>
              </a:r>
              <a:endParaRPr lang="zh-TW" altLang="en-US" sz="2400" kern="1200" dirty="0">
                <a:solidFill>
                  <a:sysClr val="window" lastClr="FFFFFF"/>
                </a:solidFill>
                <a:latin typeface="+mn-ea"/>
                <a:ea typeface="+mn-ea"/>
                <a:cs typeface="+mn-cs"/>
              </a:endParaRPr>
            </a:p>
          </p:txBody>
        </p:sp>
        <p:sp>
          <p:nvSpPr>
            <p:cNvPr id="21" name="手繪多邊形 20"/>
            <p:cNvSpPr/>
            <p:nvPr/>
          </p:nvSpPr>
          <p:spPr>
            <a:xfrm>
              <a:off x="2282827" y="3478779"/>
              <a:ext cx="2084352" cy="632860"/>
            </a:xfrm>
            <a:custGeom>
              <a:avLst/>
              <a:gdLst>
                <a:gd name="connsiteX0" fmla="*/ 0 w 2084352"/>
                <a:gd name="connsiteY0" fmla="*/ 0 h 632860"/>
                <a:gd name="connsiteX1" fmla="*/ 2084352 w 2084352"/>
                <a:gd name="connsiteY1" fmla="*/ 0 h 632860"/>
                <a:gd name="connsiteX2" fmla="*/ 2084352 w 2084352"/>
                <a:gd name="connsiteY2" fmla="*/ 632860 h 632860"/>
                <a:gd name="connsiteX3" fmla="*/ 0 w 2084352"/>
                <a:gd name="connsiteY3" fmla="*/ 632860 h 632860"/>
                <a:gd name="connsiteX4" fmla="*/ 0 w 2084352"/>
                <a:gd name="connsiteY4" fmla="*/ 0 h 632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84352" h="632860">
                  <a:moveTo>
                    <a:pt x="0" y="0"/>
                  </a:moveTo>
                  <a:lnTo>
                    <a:pt x="2084352" y="0"/>
                  </a:lnTo>
                  <a:lnTo>
                    <a:pt x="2084352" y="632860"/>
                  </a:lnTo>
                  <a:lnTo>
                    <a:pt x="0" y="6328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3">
              <a:scrgbClr r="0" g="0" b="0"/>
            </a:fillRef>
            <a:effectRef idx="2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en-US" sz="2400" kern="1200" dirty="0" smtClean="0">
                  <a:solidFill>
                    <a:sysClr val="window" lastClr="FFFFFF"/>
                  </a:solidFill>
                  <a:latin typeface="+mn-ea"/>
                  <a:ea typeface="+mn-ea"/>
                  <a:cs typeface="+mn-cs"/>
                </a:rPr>
                <a:t>進修推廣部</a:t>
              </a:r>
              <a:endParaRPr lang="zh-TW" altLang="en-US" sz="2400" kern="1200" dirty="0">
                <a:solidFill>
                  <a:sysClr val="window" lastClr="FFFFFF"/>
                </a:solidFill>
                <a:latin typeface="+mn-ea"/>
                <a:ea typeface="+mn-ea"/>
                <a:cs typeface="+mn-cs"/>
              </a:endParaRPr>
            </a:p>
          </p:txBody>
        </p:sp>
      </p:grpSp>
      <p:sp>
        <p:nvSpPr>
          <p:cNvPr id="10" name="投影片編號版面配置區 9"/>
          <p:cNvSpPr>
            <a:spLocks noGrp="1"/>
          </p:cNvSpPr>
          <p:nvPr>
            <p:ph type="sldNum" sz="quarter" idx="12"/>
          </p:nvPr>
        </p:nvSpPr>
        <p:spPr>
          <a:xfrm>
            <a:off x="6553200" y="6381328"/>
            <a:ext cx="2133600" cy="476250"/>
          </a:xfrm>
          <a:noFill/>
        </p:spPr>
        <p:txBody>
          <a:bodyPr/>
          <a:lstStyle/>
          <a:p>
            <a:fld id="{7F89509B-DB6F-4F3C-A7CC-6C8558612511}" type="slidenum">
              <a:rPr lang="en-US" altLang="zh-TW" smtClean="0"/>
              <a:pPr/>
              <a:t>15</a:t>
            </a:fld>
            <a:endParaRPr lang="en-US" altLang="zh-TW" dirty="0" smtClean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標題 17"/>
          <p:cNvSpPr>
            <a:spLocks noGrp="1"/>
          </p:cNvSpPr>
          <p:nvPr>
            <p:ph type="title"/>
          </p:nvPr>
        </p:nvSpPr>
        <p:spPr>
          <a:xfrm>
            <a:off x="107504" y="254285"/>
            <a:ext cx="9144000" cy="865188"/>
          </a:xfrm>
        </p:spPr>
        <p:txBody>
          <a:bodyPr/>
          <a:lstStyle/>
          <a:p>
            <a:pPr eaLnBrk="1" hangingPunct="1">
              <a:defRPr/>
            </a:pPr>
            <a:r>
              <a:rPr lang="zh-TW" alt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</a:rPr>
              <a:t>進修學務行政支援</a:t>
            </a:r>
            <a:endParaRPr lang="zh-TW" altLang="en-US" sz="32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</a:endParaRPr>
          </a:p>
        </p:txBody>
      </p:sp>
      <p:sp>
        <p:nvSpPr>
          <p:cNvPr id="4" name="投影片編號版面配置區 9"/>
          <p:cNvSpPr>
            <a:spLocks noGrp="1"/>
          </p:cNvSpPr>
          <p:nvPr>
            <p:ph type="sldNum" sz="quarter" idx="12"/>
          </p:nvPr>
        </p:nvSpPr>
        <p:spPr>
          <a:xfrm>
            <a:off x="6553200" y="6381328"/>
            <a:ext cx="2133600" cy="476250"/>
          </a:xfrm>
          <a:noFill/>
        </p:spPr>
        <p:txBody>
          <a:bodyPr/>
          <a:lstStyle/>
          <a:p>
            <a:fld id="{7F89509B-DB6F-4F3C-A7CC-6C8558612511}" type="slidenum">
              <a:rPr lang="en-US" altLang="zh-TW" smtClean="0"/>
              <a:pPr/>
              <a:t>16</a:t>
            </a:fld>
            <a:endParaRPr lang="en-US" altLang="zh-TW" dirty="0" smtClean="0"/>
          </a:p>
        </p:txBody>
      </p:sp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457200" y="1700808"/>
            <a:ext cx="8229600" cy="4525963"/>
          </a:xfrm>
        </p:spPr>
        <p:txBody>
          <a:bodyPr/>
          <a:lstStyle/>
          <a:p>
            <a:endParaRPr lang="zh-TW" altLang="en-US"/>
          </a:p>
        </p:txBody>
      </p:sp>
      <p:graphicFrame>
        <p:nvGraphicFramePr>
          <p:cNvPr id="6" name="內容版面配置區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32171356"/>
              </p:ext>
            </p:extLst>
          </p:nvPr>
        </p:nvGraphicFramePr>
        <p:xfrm>
          <a:off x="396858" y="1196752"/>
          <a:ext cx="8291264" cy="50300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39552" y="246616"/>
            <a:ext cx="8229600" cy="1143000"/>
          </a:xfrm>
        </p:spPr>
        <p:txBody>
          <a:bodyPr/>
          <a:lstStyle/>
          <a:p>
            <a:r>
              <a:rPr lang="zh-TW" altLang="en-US" sz="4000" dirty="0" smtClean="0"/>
              <a:t>進修部</a:t>
            </a:r>
            <a:r>
              <a:rPr lang="en-US" altLang="zh-TW" sz="4000" dirty="0" smtClean="0"/>
              <a:t>112-1</a:t>
            </a:r>
            <a:r>
              <a:rPr lang="zh-TW" altLang="en-US" sz="4000" dirty="0" smtClean="0"/>
              <a:t>資訊管理系一年級課表</a:t>
            </a:r>
            <a:endParaRPr lang="zh-TW" altLang="en-US" sz="40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6FC8F3-1D30-4FA9-A202-EEE233601319}" type="slidenum">
              <a:rPr lang="en-US" altLang="zh-TW" smtClean="0"/>
              <a:pPr>
                <a:defRPr/>
              </a:pPr>
              <a:t>17</a:t>
            </a:fld>
            <a:endParaRPr lang="en-US" altLang="zh-TW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1143563"/>
            <a:ext cx="8784976" cy="5598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909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6FC8F3-1D30-4FA9-A202-EEE233601319}" type="slidenum">
              <a:rPr lang="en-US" altLang="zh-TW" smtClean="0"/>
              <a:pPr>
                <a:defRPr/>
              </a:pPr>
              <a:t>18</a:t>
            </a:fld>
            <a:endParaRPr lang="en-US" altLang="zh-TW"/>
          </a:p>
        </p:txBody>
      </p:sp>
      <p:sp>
        <p:nvSpPr>
          <p:cNvPr id="5" name="標題 1"/>
          <p:cNvSpPr txBox="1">
            <a:spLocks/>
          </p:cNvSpPr>
          <p:nvPr/>
        </p:nvSpPr>
        <p:spPr bwMode="auto">
          <a:xfrm>
            <a:off x="539552" y="246616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標楷體" pitchFamily="65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標楷體" pitchFamily="65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標楷體" pitchFamily="65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標楷體" pitchFamily="65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標楷體" pitchFamily="65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標楷體" pitchFamily="65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標楷體" pitchFamily="65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r>
              <a:rPr lang="zh-TW" altLang="en-US" sz="4000" kern="0" dirty="0" smtClean="0"/>
              <a:t>進修部</a:t>
            </a:r>
            <a:r>
              <a:rPr lang="en-US" altLang="zh-TW" sz="4000" kern="0" dirty="0" smtClean="0"/>
              <a:t>112-1</a:t>
            </a:r>
            <a:r>
              <a:rPr lang="zh-TW" altLang="en-US" sz="4000" kern="0" dirty="0" smtClean="0"/>
              <a:t>觀光休閒系一年級課表</a:t>
            </a:r>
            <a:endParaRPr lang="zh-TW" altLang="en-US" sz="4000" kern="0" dirty="0"/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196751"/>
            <a:ext cx="8856984" cy="5600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98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-756592" y="260648"/>
            <a:ext cx="10657184" cy="1143000"/>
          </a:xfrm>
        </p:spPr>
        <p:txBody>
          <a:bodyPr/>
          <a:lstStyle/>
          <a:p>
            <a:r>
              <a:rPr lang="en-US" altLang="zh-TW" sz="3600" dirty="0" smtClean="0"/>
              <a:t>112-1</a:t>
            </a:r>
            <a:r>
              <a:rPr lang="zh-TW" altLang="en-US" sz="3600" dirty="0"/>
              <a:t>觀光休閒</a:t>
            </a:r>
            <a:r>
              <a:rPr lang="zh-TW" altLang="en-US" sz="3600" dirty="0" smtClean="0"/>
              <a:t>系碩士在職專班一</a:t>
            </a:r>
            <a:r>
              <a:rPr lang="zh-TW" altLang="en-US" sz="3600" dirty="0"/>
              <a:t>年級</a:t>
            </a:r>
            <a:r>
              <a:rPr lang="zh-TW" altLang="en-US" sz="3600" dirty="0" smtClean="0"/>
              <a:t>課表</a:t>
            </a:r>
            <a:endParaRPr lang="zh-TW" altLang="en-US" sz="36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6FC8F3-1D30-4FA9-A202-EEE233601319}" type="slidenum">
              <a:rPr lang="en-US" altLang="zh-TW" smtClean="0"/>
              <a:pPr>
                <a:defRPr/>
              </a:pPr>
              <a:t>19</a:t>
            </a:fld>
            <a:endParaRPr lang="en-US" altLang="zh-TW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13" y="1196752"/>
            <a:ext cx="8936484" cy="5593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179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098" name="Rectangle 2"/>
          <p:cNvSpPr>
            <a:spLocks noChangeArrowheads="1"/>
          </p:cNvSpPr>
          <p:nvPr/>
        </p:nvSpPr>
        <p:spPr bwMode="auto">
          <a:xfrm>
            <a:off x="0" y="908050"/>
            <a:ext cx="91440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2700" algn="ctr" rotWithShape="0">
              <a:srgbClr val="FFFF99"/>
            </a:outerShdw>
          </a:effectLst>
        </p:spPr>
        <p:txBody>
          <a:bodyPr anchor="b"/>
          <a:lstStyle/>
          <a:p>
            <a:pPr algn="ctr">
              <a:defRPr/>
            </a:pPr>
            <a:r>
              <a:rPr kumimoji="0" lang="zh-TW" altLang="en-US" sz="4800" b="1" u="sng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標楷體" pitchFamily="65" charset="-120"/>
              </a:rPr>
              <a:t>簡報大綱</a:t>
            </a:r>
          </a:p>
        </p:txBody>
      </p:sp>
      <p:sp>
        <p:nvSpPr>
          <p:cNvPr id="7171" name="Rectangle 4"/>
          <p:cNvSpPr>
            <a:spLocks noChangeArrowheads="1"/>
          </p:cNvSpPr>
          <p:nvPr/>
        </p:nvSpPr>
        <p:spPr bwMode="auto">
          <a:xfrm>
            <a:off x="1403648" y="2060575"/>
            <a:ext cx="6984776" cy="3671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ts val="2400"/>
              </a:spcBef>
              <a:buFont typeface="Wingdings" pitchFamily="2" charset="2"/>
              <a:buChar char="ü"/>
            </a:pPr>
            <a:r>
              <a:rPr lang="zh-TW" altLang="en-US" sz="3600" b="1" dirty="0">
                <a:latin typeface="標楷體" pitchFamily="65" charset="-120"/>
                <a:ea typeface="標楷體" pitchFamily="65" charset="-120"/>
              </a:rPr>
              <a:t>壹、進修推廣部簡介</a:t>
            </a:r>
            <a:endParaRPr lang="en-US" altLang="zh-TW" sz="3600" b="1" dirty="0">
              <a:latin typeface="標楷體" pitchFamily="65" charset="-120"/>
              <a:ea typeface="標楷體" pitchFamily="65" charset="-120"/>
            </a:endParaRPr>
          </a:p>
          <a:p>
            <a:pPr marL="342900" indent="-342900">
              <a:spcBef>
                <a:spcPts val="2400"/>
              </a:spcBef>
              <a:buFont typeface="Wingdings" pitchFamily="2" charset="2"/>
              <a:buChar char="ü"/>
            </a:pPr>
            <a:r>
              <a:rPr lang="zh-TW" altLang="en-US" sz="3600" b="1" dirty="0">
                <a:latin typeface="標楷體" pitchFamily="65" charset="-120"/>
                <a:ea typeface="標楷體" pitchFamily="65" charset="-120"/>
              </a:rPr>
              <a:t>貳</a:t>
            </a:r>
            <a:r>
              <a:rPr lang="zh-TW" altLang="en-US" sz="3600" b="1" dirty="0" smtClean="0">
                <a:latin typeface="標楷體" pitchFamily="65" charset="-120"/>
                <a:ea typeface="標楷體" pitchFamily="65" charset="-120"/>
              </a:rPr>
              <a:t>、進修教育類別介紹</a:t>
            </a:r>
            <a:endParaRPr lang="en-US" altLang="zh-TW" sz="3600" b="1" dirty="0">
              <a:latin typeface="標楷體" pitchFamily="65" charset="-120"/>
              <a:ea typeface="標楷體" pitchFamily="65" charset="-120"/>
            </a:endParaRPr>
          </a:p>
          <a:p>
            <a:pPr marL="342900" indent="-342900">
              <a:spcBef>
                <a:spcPts val="2400"/>
              </a:spcBef>
              <a:buFont typeface="Wingdings" pitchFamily="2" charset="2"/>
              <a:buChar char="ü"/>
            </a:pPr>
            <a:r>
              <a:rPr lang="zh-TW" altLang="en-US" sz="3600" b="1" dirty="0">
                <a:latin typeface="標楷體" pitchFamily="65" charset="-120"/>
                <a:ea typeface="標楷體" pitchFamily="65" charset="-120"/>
              </a:rPr>
              <a:t>參</a:t>
            </a:r>
            <a:r>
              <a:rPr lang="zh-TW" altLang="en-US" sz="3600" b="1" dirty="0" smtClean="0">
                <a:latin typeface="標楷體" pitchFamily="65" charset="-120"/>
                <a:ea typeface="標楷體" pitchFamily="65" charset="-120"/>
              </a:rPr>
              <a:t>、行政支援與獎勵</a:t>
            </a:r>
            <a:endParaRPr lang="en-US" altLang="zh-TW" sz="3600" b="1" dirty="0">
              <a:latin typeface="標楷體" pitchFamily="65" charset="-120"/>
              <a:ea typeface="標楷體" pitchFamily="65" charset="-120"/>
            </a:endParaRPr>
          </a:p>
          <a:p>
            <a:pPr marL="342900" indent="-342900">
              <a:lnSpc>
                <a:spcPct val="80000"/>
              </a:lnSpc>
              <a:spcBef>
                <a:spcPts val="1200"/>
              </a:spcBef>
            </a:pPr>
            <a:endParaRPr lang="zh-TW" altLang="en-US" sz="3600" b="1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4" name="投影片編號版面配置區 10"/>
          <p:cNvSpPr>
            <a:spLocks noGrp="1"/>
          </p:cNvSpPr>
          <p:nvPr>
            <p:ph type="sldNum" sz="quarter" idx="12"/>
          </p:nvPr>
        </p:nvSpPr>
        <p:spPr>
          <a:xfrm>
            <a:off x="6553200" y="6381328"/>
            <a:ext cx="2133600" cy="476250"/>
          </a:xfrm>
          <a:noFill/>
        </p:spPr>
        <p:txBody>
          <a:bodyPr/>
          <a:lstStyle/>
          <a:p>
            <a:fld id="{F1B2F574-9BD5-477E-8F7A-5121F845EB4E}" type="slidenum">
              <a:rPr lang="en-US" altLang="zh-TW" smtClean="0"/>
              <a:pPr/>
              <a:t>2</a:t>
            </a:fld>
            <a:endParaRPr lang="en-US" altLang="zh-TW" dirty="0" smtClean="0"/>
          </a:p>
        </p:txBody>
      </p:sp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6FC8F3-1D30-4FA9-A202-EEE233601319}" type="slidenum">
              <a:rPr lang="en-US" altLang="zh-TW" smtClean="0"/>
              <a:pPr>
                <a:defRPr/>
              </a:pPr>
              <a:t>20</a:t>
            </a:fld>
            <a:endParaRPr lang="en-US" altLang="zh-TW"/>
          </a:p>
        </p:txBody>
      </p:sp>
      <p:sp>
        <p:nvSpPr>
          <p:cNvPr id="5" name="標題 1"/>
          <p:cNvSpPr txBox="1">
            <a:spLocks/>
          </p:cNvSpPr>
          <p:nvPr/>
        </p:nvSpPr>
        <p:spPr bwMode="auto">
          <a:xfrm>
            <a:off x="-756592" y="188640"/>
            <a:ext cx="10657184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標楷體" pitchFamily="65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標楷體" pitchFamily="65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標楷體" pitchFamily="65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標楷體" pitchFamily="65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標楷體" pitchFamily="65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標楷體" pitchFamily="65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標楷體" pitchFamily="65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r>
              <a:rPr lang="en-US" altLang="zh-TW" sz="3200" kern="0" dirty="0" smtClean="0"/>
              <a:t>112-1</a:t>
            </a:r>
            <a:r>
              <a:rPr lang="zh-TW" altLang="en-US" sz="3200" kern="0" dirty="0" smtClean="0"/>
              <a:t>行銷與物流管理系碩士在職專班一年級課表</a:t>
            </a:r>
            <a:endParaRPr lang="zh-TW" altLang="en-US" sz="3200" kern="0" dirty="0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5" y="1196752"/>
            <a:ext cx="8856984" cy="5524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225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6FC8F3-1D30-4FA9-A202-EEE233601319}" type="slidenum">
              <a:rPr lang="en-US" altLang="zh-TW" smtClean="0"/>
              <a:pPr>
                <a:defRPr/>
              </a:pPr>
              <a:t>21</a:t>
            </a:fld>
            <a:endParaRPr lang="en-US" altLang="zh-TW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5" y="72314"/>
            <a:ext cx="8928992" cy="664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97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113</a:t>
            </a:r>
            <a:r>
              <a:rPr lang="zh-TW" altLang="en-US" dirty="0" smtClean="0"/>
              <a:t>學年度觀光休閒系特約</a:t>
            </a:r>
            <a:r>
              <a:rPr lang="zh-TW" altLang="en-US" dirty="0"/>
              <a:t>商店</a:t>
            </a:r>
          </a:p>
        </p:txBody>
      </p:sp>
      <p:graphicFrame>
        <p:nvGraphicFramePr>
          <p:cNvPr id="5" name="內容版面配置區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65149248"/>
              </p:ext>
            </p:extLst>
          </p:nvPr>
        </p:nvGraphicFramePr>
        <p:xfrm>
          <a:off x="251520" y="1268760"/>
          <a:ext cx="8640960" cy="5426608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2354688">
                  <a:extLst>
                    <a:ext uri="{9D8B030D-6E8A-4147-A177-3AD203B41FA5}">
                      <a16:colId xmlns:a16="http://schemas.microsoft.com/office/drawing/2014/main" val="3426715596"/>
                    </a:ext>
                  </a:extLst>
                </a:gridCol>
                <a:gridCol w="6286272">
                  <a:extLst>
                    <a:ext uri="{9D8B030D-6E8A-4147-A177-3AD203B41FA5}">
                      <a16:colId xmlns:a16="http://schemas.microsoft.com/office/drawing/2014/main" val="1916960814"/>
                    </a:ext>
                  </a:extLst>
                </a:gridCol>
              </a:tblGrid>
              <a:tr h="575456">
                <a:tc>
                  <a:txBody>
                    <a:bodyPr/>
                    <a:lstStyle/>
                    <a:p>
                      <a:pPr algn="dist"/>
                      <a:r>
                        <a:rPr lang="zh-TW" altLang="en-US" sz="2400" dirty="0" smtClean="0">
                          <a:solidFill>
                            <a:schemeClr val="tx1"/>
                          </a:solidFill>
                        </a:rPr>
                        <a:t>店家</a:t>
                      </a:r>
                      <a:endParaRPr lang="zh-TW" alt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dist"/>
                      <a:r>
                        <a:rPr lang="zh-TW" altLang="en-US" sz="2400" dirty="0" smtClean="0">
                          <a:solidFill>
                            <a:schemeClr val="tx1"/>
                          </a:solidFill>
                        </a:rPr>
                        <a:t>優惠項目</a:t>
                      </a:r>
                      <a:endParaRPr lang="zh-TW" alt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6767878"/>
                  </a:ext>
                </a:extLst>
              </a:tr>
              <a:tr h="575456">
                <a:tc>
                  <a:txBody>
                    <a:bodyPr/>
                    <a:lstStyle/>
                    <a:p>
                      <a:r>
                        <a:rPr lang="zh-TW" altLang="en-US" sz="2400" dirty="0" smtClean="0"/>
                        <a:t>大方牛排館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400" dirty="0" smtClean="0"/>
                        <a:t>憑觀休系學生證，晚上排餐打</a:t>
                      </a:r>
                      <a:r>
                        <a:rPr lang="en-US" altLang="zh-TW" sz="2400" dirty="0" smtClean="0"/>
                        <a:t>9</a:t>
                      </a:r>
                      <a:r>
                        <a:rPr lang="zh-TW" altLang="en-US" sz="2400" dirty="0" smtClean="0"/>
                        <a:t>折</a:t>
                      </a:r>
                      <a:endParaRPr lang="zh-TW" alt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9920087"/>
                  </a:ext>
                </a:extLst>
              </a:tr>
              <a:tr h="575456">
                <a:tc>
                  <a:txBody>
                    <a:bodyPr/>
                    <a:lstStyle/>
                    <a:p>
                      <a:r>
                        <a:rPr lang="zh-TW" altLang="en-US" sz="2400" dirty="0" smtClean="0"/>
                        <a:t>三多紅豆餅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400" dirty="0" smtClean="0"/>
                        <a:t>憑觀休系學生證，打</a:t>
                      </a:r>
                      <a:r>
                        <a:rPr lang="en-US" altLang="zh-TW" sz="2400" dirty="0" smtClean="0"/>
                        <a:t>95</a:t>
                      </a:r>
                      <a:r>
                        <a:rPr lang="zh-TW" altLang="en-US" sz="2400" dirty="0" smtClean="0"/>
                        <a:t>折</a:t>
                      </a:r>
                      <a:endParaRPr lang="zh-TW" alt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01965141"/>
                  </a:ext>
                </a:extLst>
              </a:tr>
              <a:tr h="575456">
                <a:tc>
                  <a:txBody>
                    <a:bodyPr/>
                    <a:lstStyle/>
                    <a:p>
                      <a:r>
                        <a:rPr lang="zh-TW" altLang="en-US" sz="2400" dirty="0" smtClean="0"/>
                        <a:t>九農豆花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400" dirty="0" smtClean="0"/>
                        <a:t>憑觀休系學生證，</a:t>
                      </a:r>
                      <a:r>
                        <a:rPr lang="en-US" altLang="zh-TW" sz="2400" dirty="0" smtClean="0"/>
                        <a:t>$45</a:t>
                      </a:r>
                      <a:r>
                        <a:rPr lang="zh-TW" altLang="en-US" sz="2400" dirty="0" smtClean="0"/>
                        <a:t>元</a:t>
                      </a:r>
                      <a:r>
                        <a:rPr lang="en-US" altLang="zh-TW" sz="2400" dirty="0" smtClean="0"/>
                        <a:t>(</a:t>
                      </a:r>
                      <a:r>
                        <a:rPr lang="zh-TW" altLang="en-US" sz="2400" dirty="0" smtClean="0"/>
                        <a:t>含</a:t>
                      </a:r>
                      <a:r>
                        <a:rPr lang="en-US" altLang="zh-TW" sz="2400" dirty="0" smtClean="0"/>
                        <a:t>)</a:t>
                      </a:r>
                      <a:r>
                        <a:rPr lang="zh-TW" altLang="en-US" sz="2400" dirty="0" smtClean="0"/>
                        <a:t>商品折扣</a:t>
                      </a:r>
                      <a:r>
                        <a:rPr lang="en-US" altLang="zh-TW" sz="2400" dirty="0" smtClean="0"/>
                        <a:t>$5</a:t>
                      </a:r>
                      <a:r>
                        <a:rPr lang="zh-TW" altLang="en-US" sz="2400" dirty="0" smtClean="0"/>
                        <a:t>元</a:t>
                      </a:r>
                      <a:endParaRPr lang="zh-TW" alt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23140853"/>
                  </a:ext>
                </a:extLst>
              </a:tr>
              <a:tr h="575456">
                <a:tc>
                  <a:txBody>
                    <a:bodyPr/>
                    <a:lstStyle/>
                    <a:p>
                      <a:r>
                        <a:rPr lang="zh-TW" altLang="en-US" sz="2400" dirty="0" smtClean="0"/>
                        <a:t>找食間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400" dirty="0" smtClean="0"/>
                        <a:t>憑觀休系學生證，打</a:t>
                      </a:r>
                      <a:r>
                        <a:rPr lang="en-US" altLang="zh-TW" sz="2400" dirty="0" smtClean="0"/>
                        <a:t>9</a:t>
                      </a:r>
                      <a:r>
                        <a:rPr lang="zh-TW" altLang="en-US" sz="2400" dirty="0" smtClean="0"/>
                        <a:t>折</a:t>
                      </a:r>
                      <a:endParaRPr lang="zh-TW" alt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68939170"/>
                  </a:ext>
                </a:extLst>
              </a:tr>
              <a:tr h="575456">
                <a:tc>
                  <a:txBody>
                    <a:bodyPr/>
                    <a:lstStyle/>
                    <a:p>
                      <a:r>
                        <a:rPr lang="en-US" altLang="zh-TW" sz="2400" dirty="0" smtClean="0"/>
                        <a:t>184</a:t>
                      </a:r>
                      <a:r>
                        <a:rPr lang="zh-TW" altLang="en-US" sz="2400" dirty="0" smtClean="0"/>
                        <a:t>巷餐酒館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400" dirty="0" smtClean="0"/>
                        <a:t>憑觀休系學生證，送小菜</a:t>
                      </a:r>
                      <a:r>
                        <a:rPr lang="en-US" altLang="zh-TW" sz="2400" dirty="0" smtClean="0"/>
                        <a:t>2</a:t>
                      </a:r>
                      <a:r>
                        <a:rPr lang="zh-TW" altLang="en-US" sz="2400" dirty="0" smtClean="0"/>
                        <a:t>份</a:t>
                      </a:r>
                      <a:endParaRPr lang="zh-TW" alt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8382949"/>
                  </a:ext>
                </a:extLst>
              </a:tr>
              <a:tr h="575456">
                <a:tc>
                  <a:txBody>
                    <a:bodyPr/>
                    <a:lstStyle/>
                    <a:p>
                      <a:r>
                        <a:rPr lang="zh-TW" altLang="en-US" sz="2400" dirty="0" smtClean="0"/>
                        <a:t>漁醺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400" dirty="0" smtClean="0"/>
                        <a:t>憑觀休系學生證，來店點調酒系列</a:t>
                      </a:r>
                      <a:r>
                        <a:rPr lang="en-US" altLang="zh-TW" sz="2400" dirty="0" smtClean="0"/>
                        <a:t>,</a:t>
                      </a:r>
                      <a:r>
                        <a:rPr lang="zh-TW" altLang="en-US" sz="2400" dirty="0" smtClean="0"/>
                        <a:t>送</a:t>
                      </a:r>
                      <a:r>
                        <a:rPr lang="en-US" altLang="zh-TW" sz="2400" dirty="0" smtClean="0"/>
                        <a:t>shot</a:t>
                      </a:r>
                      <a:r>
                        <a:rPr lang="zh-TW" altLang="en-US" sz="2400" dirty="0" smtClean="0"/>
                        <a:t>乙杯</a:t>
                      </a:r>
                      <a:endParaRPr lang="zh-TW" alt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7803642"/>
                  </a:ext>
                </a:extLst>
              </a:tr>
              <a:tr h="575456">
                <a:tc>
                  <a:txBody>
                    <a:bodyPr/>
                    <a:lstStyle/>
                    <a:p>
                      <a:r>
                        <a:rPr lang="zh-TW" altLang="en-US" sz="2400" dirty="0" smtClean="0"/>
                        <a:t>熊掌心健康果茶專賣店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400" dirty="0" smtClean="0"/>
                        <a:t>憑觀休系學生證，全品項</a:t>
                      </a:r>
                      <a:r>
                        <a:rPr lang="en-US" altLang="zh-TW" sz="2400" dirty="0" smtClean="0"/>
                        <a:t>9</a:t>
                      </a:r>
                      <a:r>
                        <a:rPr lang="zh-TW" altLang="en-US" sz="2400" dirty="0" smtClean="0"/>
                        <a:t>折</a:t>
                      </a:r>
                      <a:endParaRPr lang="en-US" altLang="zh-TW" sz="2400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0085620"/>
                  </a:ext>
                </a:extLst>
              </a:tr>
              <a:tr h="575456">
                <a:tc>
                  <a:txBody>
                    <a:bodyPr/>
                    <a:lstStyle/>
                    <a:p>
                      <a:r>
                        <a:rPr lang="zh-TW" altLang="en-US" sz="2400" dirty="0" smtClean="0"/>
                        <a:t>捌捌零咖啡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400" dirty="0" smtClean="0"/>
                        <a:t>憑觀休系學生證，全品項折</a:t>
                      </a:r>
                      <a:r>
                        <a:rPr lang="en-US" altLang="zh-TW" sz="2400" dirty="0" smtClean="0"/>
                        <a:t>10</a:t>
                      </a:r>
                      <a:r>
                        <a:rPr lang="zh-TW" altLang="en-US" sz="2400" dirty="0" smtClean="0"/>
                        <a:t>元</a:t>
                      </a:r>
                      <a:endParaRPr lang="en-US" altLang="zh-TW" sz="2400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4427143"/>
                  </a:ext>
                </a:extLst>
              </a:tr>
            </a:tbl>
          </a:graphicData>
        </a:graphic>
      </p:graphicFrame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6FC8F3-1D30-4FA9-A202-EEE233601319}" type="slidenum">
              <a:rPr lang="en-US" altLang="zh-TW" smtClean="0"/>
              <a:pPr>
                <a:defRPr/>
              </a:pPr>
              <a:t>22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424565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投影片編號版面配置區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BE75B6E-E819-4D8E-A758-41173AEE6A45}" type="slidenum">
              <a:rPr lang="en-US" altLang="zh-TW" smtClean="0"/>
              <a:pPr/>
              <a:t>23</a:t>
            </a:fld>
            <a:endParaRPr lang="en-US" altLang="zh-TW" smtClean="0"/>
          </a:p>
        </p:txBody>
      </p:sp>
      <p:pic>
        <p:nvPicPr>
          <p:cNvPr id="4" name="圖片 3" descr="PA2701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標題 7"/>
          <p:cNvSpPr>
            <a:spLocks noGrp="1"/>
          </p:cNvSpPr>
          <p:nvPr>
            <p:ph type="title"/>
          </p:nvPr>
        </p:nvSpPr>
        <p:spPr>
          <a:xfrm>
            <a:off x="4500563" y="692150"/>
            <a:ext cx="4643437" cy="865188"/>
          </a:xfrm>
          <a:solidFill>
            <a:schemeClr val="bg1"/>
          </a:solidFill>
        </p:spPr>
        <p:txBody>
          <a:bodyPr/>
          <a:lstStyle/>
          <a:p>
            <a:pPr eaLnBrk="1" hangingPunct="1">
              <a:defRPr/>
            </a:pPr>
            <a:r>
              <a:rPr lang="zh-TW" alt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</a:rPr>
              <a:t>肆、推廣教育課程</a:t>
            </a:r>
            <a:endParaRPr lang="zh-TW" altLang="en-US" sz="3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06031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免費講座</a:t>
            </a:r>
            <a:endParaRPr lang="zh-TW" altLang="en-US" dirty="0"/>
          </a:p>
        </p:txBody>
      </p:sp>
      <p:pic>
        <p:nvPicPr>
          <p:cNvPr id="6" name="內容版面配置區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621" y="1600200"/>
            <a:ext cx="4038600" cy="3028950"/>
          </a:xfrm>
        </p:spPr>
      </p:pic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26E0AF-BFB4-445A-BAF6-9AFB4805C237}" type="slidenum">
              <a:rPr lang="en-US" altLang="zh-TW" smtClean="0"/>
              <a:pPr>
                <a:defRPr/>
              </a:pPr>
              <a:t>24</a:t>
            </a:fld>
            <a:endParaRPr lang="en-US" altLang="zh-TW"/>
          </a:p>
        </p:txBody>
      </p:sp>
      <p:pic>
        <p:nvPicPr>
          <p:cNvPr id="7" name="圖片 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287" y="1600200"/>
            <a:ext cx="4014605" cy="3024336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470838" y="4624536"/>
            <a:ext cx="4053502" cy="954107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zh-TW" altLang="en-US" sz="2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共同基金投資新視界系列講座</a:t>
            </a:r>
            <a:r>
              <a:rPr lang="en-US" altLang="zh-TW" sz="2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-</a:t>
            </a:r>
            <a:r>
              <a:rPr lang="zh-TW" altLang="en-US" sz="2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理財精進班 </a:t>
            </a:r>
          </a:p>
        </p:txBody>
      </p:sp>
      <p:sp>
        <p:nvSpPr>
          <p:cNvPr id="10" name="矩形 9"/>
          <p:cNvSpPr/>
          <p:nvPr/>
        </p:nvSpPr>
        <p:spPr>
          <a:xfrm>
            <a:off x="4676155" y="4624536"/>
            <a:ext cx="4038601" cy="954107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zh-TW" altLang="en-US" sz="28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用</a:t>
            </a:r>
            <a:r>
              <a:rPr lang="en-US" altLang="zh-TW" sz="2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《</a:t>
            </a:r>
            <a:r>
              <a:rPr lang="zh-TW" altLang="en-US" sz="2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股市總</a:t>
            </a:r>
            <a:r>
              <a:rPr lang="zh-TW" altLang="en-US" sz="28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覽</a:t>
            </a:r>
            <a:r>
              <a:rPr lang="en-US" altLang="zh-TW" sz="28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》</a:t>
            </a:r>
          </a:p>
          <a:p>
            <a:pPr algn="ctr"/>
            <a:r>
              <a:rPr lang="en-US" altLang="zh-TW" sz="28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   </a:t>
            </a:r>
            <a:r>
              <a:rPr lang="zh-TW" altLang="en-US" sz="28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挖倍數飆股講座 </a:t>
            </a:r>
            <a:endParaRPr lang="zh-TW" altLang="en-US" sz="2800" b="1" dirty="0">
              <a:ln w="13462">
                <a:solidFill>
                  <a:schemeClr val="bg1"/>
                </a:solidFill>
                <a:prstDash val="solid"/>
              </a:ln>
              <a:solidFill>
                <a:srgbClr val="0000FF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55802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635" y="3600125"/>
            <a:ext cx="3528392" cy="26451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語言人文類</a:t>
            </a:r>
            <a:endParaRPr lang="zh-TW" altLang="en-US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9" y="3308547"/>
            <a:ext cx="3888432" cy="2915009"/>
          </a:xfrm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6FC8F3-1D30-4FA9-A202-EEE233601319}" type="slidenum">
              <a:rPr lang="en-US" altLang="zh-TW" smtClean="0"/>
              <a:pPr>
                <a:defRPr/>
              </a:pPr>
              <a:t>25</a:t>
            </a:fld>
            <a:endParaRPr lang="en-US" altLang="zh-TW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370" y="1340768"/>
            <a:ext cx="4349309" cy="2899539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2209369" y="3501008"/>
            <a:ext cx="4343831" cy="52322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zh-TW" altLang="en-US" sz="28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基礎英文會話</a:t>
            </a:r>
            <a:endParaRPr lang="zh-TW" altLang="en-US" sz="2800" b="1" dirty="0">
              <a:ln w="13462">
                <a:solidFill>
                  <a:schemeClr val="bg1"/>
                </a:solidFill>
                <a:prstDash val="solid"/>
              </a:ln>
              <a:solidFill>
                <a:srgbClr val="0000FF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9" name="矩形 8"/>
          <p:cNvSpPr/>
          <p:nvPr/>
        </p:nvSpPr>
        <p:spPr>
          <a:xfrm>
            <a:off x="292634" y="5615065"/>
            <a:ext cx="3528393" cy="52322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zh-TW" altLang="en-US" sz="28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初級日語</a:t>
            </a:r>
            <a:endParaRPr lang="zh-TW" altLang="en-US" sz="2800" b="1" dirty="0">
              <a:ln w="13462">
                <a:solidFill>
                  <a:schemeClr val="bg1"/>
                </a:solidFill>
                <a:prstDash val="solid"/>
              </a:ln>
              <a:solidFill>
                <a:srgbClr val="0000FF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10" name="矩形 9"/>
          <p:cNvSpPr/>
          <p:nvPr/>
        </p:nvSpPr>
        <p:spPr>
          <a:xfrm>
            <a:off x="5004050" y="5615064"/>
            <a:ext cx="3888432" cy="461665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zh-TW" altLang="en-US" sz="2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澎湖民間故事暨觀光景點</a:t>
            </a:r>
            <a:endParaRPr lang="zh-TW" altLang="en-US" sz="2400" b="1" dirty="0">
              <a:ln w="13462">
                <a:solidFill>
                  <a:schemeClr val="bg1"/>
                </a:solidFill>
                <a:prstDash val="solid"/>
              </a:ln>
              <a:solidFill>
                <a:srgbClr val="0000FF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69019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健康養生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6FC8F3-1D30-4FA9-A202-EEE233601319}" type="slidenum">
              <a:rPr lang="en-US" altLang="zh-TW" smtClean="0"/>
              <a:pPr>
                <a:defRPr/>
              </a:pPr>
              <a:t>26</a:t>
            </a:fld>
            <a:endParaRPr lang="en-US" altLang="zh-TW"/>
          </a:p>
        </p:txBody>
      </p:sp>
      <p:pic>
        <p:nvPicPr>
          <p:cNvPr id="7" name="內容版面配置區 6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6017"/>
          <a:stretch/>
        </p:blipFill>
        <p:spPr>
          <a:xfrm>
            <a:off x="774519" y="1402340"/>
            <a:ext cx="3738646" cy="2376264"/>
          </a:xfrm>
        </p:spPr>
      </p:pic>
      <p:sp>
        <p:nvSpPr>
          <p:cNvPr id="8" name="矩形 7"/>
          <p:cNvSpPr/>
          <p:nvPr/>
        </p:nvSpPr>
        <p:spPr>
          <a:xfrm>
            <a:off x="763561" y="3349903"/>
            <a:ext cx="3738645" cy="461665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zh-TW" altLang="en-US" sz="2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品茗茶品</a:t>
            </a:r>
            <a:endParaRPr lang="zh-TW" altLang="en-US" sz="2400" b="1" dirty="0">
              <a:ln w="13462">
                <a:solidFill>
                  <a:schemeClr val="bg1"/>
                </a:solidFill>
                <a:prstDash val="solid"/>
              </a:ln>
              <a:solidFill>
                <a:srgbClr val="0000FF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8567" y="1268781"/>
            <a:ext cx="3419872" cy="2563747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4808567" y="3249047"/>
            <a:ext cx="3418550" cy="52322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zh-TW" altLang="en-US" sz="28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瑜珈有氧運動</a:t>
            </a:r>
            <a:endParaRPr lang="zh-TW" altLang="en-US" sz="2800" b="1" dirty="0">
              <a:ln w="13462">
                <a:solidFill>
                  <a:schemeClr val="bg1"/>
                </a:solidFill>
                <a:prstDash val="solid"/>
              </a:ln>
              <a:solidFill>
                <a:srgbClr val="0000FF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12" name="圖片 11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901" b="26901"/>
          <a:stretch/>
        </p:blipFill>
        <p:spPr>
          <a:xfrm>
            <a:off x="1331640" y="4170377"/>
            <a:ext cx="6768752" cy="2345340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1359815" y="6058425"/>
            <a:ext cx="6779356" cy="52322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zh-TW" altLang="en-US" sz="28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導引養生功保健</a:t>
            </a:r>
            <a:endParaRPr lang="zh-TW" altLang="en-US" sz="2800" b="1" dirty="0">
              <a:ln w="13462">
                <a:solidFill>
                  <a:schemeClr val="bg1"/>
                </a:solidFill>
                <a:prstDash val="solid"/>
              </a:ln>
              <a:solidFill>
                <a:srgbClr val="0000FF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84510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19" b="9372"/>
          <a:stretch/>
        </p:blipFill>
        <p:spPr>
          <a:xfrm>
            <a:off x="4283968" y="3836601"/>
            <a:ext cx="4220265" cy="2376264"/>
          </a:xfrm>
          <a:prstGeom prst="rect">
            <a:avLst/>
          </a:prstGeom>
        </p:spPr>
      </p:pic>
      <p:pic>
        <p:nvPicPr>
          <p:cNvPr id="6" name="內容版面配置區 5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757"/>
          <a:stretch/>
        </p:blipFill>
        <p:spPr>
          <a:xfrm>
            <a:off x="457200" y="1698179"/>
            <a:ext cx="3728176" cy="4032448"/>
          </a:xfrm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6FC8F3-1D30-4FA9-A202-EEE233601319}" type="slidenum">
              <a:rPr lang="en-US" altLang="zh-TW" smtClean="0"/>
              <a:pPr>
                <a:defRPr/>
              </a:pPr>
              <a:t>27</a:t>
            </a:fld>
            <a:endParaRPr lang="en-US" altLang="zh-TW"/>
          </a:p>
        </p:txBody>
      </p:sp>
      <p:sp>
        <p:nvSpPr>
          <p:cNvPr id="5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職業訓練</a:t>
            </a:r>
            <a:endParaRPr lang="zh-TW" altLang="en-US" dirty="0"/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849" b="12895"/>
          <a:stretch/>
        </p:blipFill>
        <p:spPr>
          <a:xfrm>
            <a:off x="4283968" y="1392292"/>
            <a:ext cx="4211960" cy="2376264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469812" y="5155771"/>
            <a:ext cx="3715564" cy="52322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zh-TW" altLang="en-US" sz="28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異國料理</a:t>
            </a:r>
            <a:endParaRPr lang="zh-TW" altLang="en-US" sz="2800" b="1" dirty="0">
              <a:ln w="13462">
                <a:solidFill>
                  <a:schemeClr val="bg1"/>
                </a:solidFill>
                <a:prstDash val="solid"/>
              </a:ln>
              <a:solidFill>
                <a:srgbClr val="0000FF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4271356" y="3212976"/>
            <a:ext cx="4224572" cy="52322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zh-TW" altLang="en-US" sz="28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麵包烘焙丙級</a:t>
            </a:r>
            <a:endParaRPr lang="zh-TW" altLang="en-US" sz="2800" b="1" dirty="0">
              <a:ln w="13462">
                <a:solidFill>
                  <a:schemeClr val="bg1"/>
                </a:solidFill>
                <a:prstDash val="solid"/>
              </a:ln>
              <a:solidFill>
                <a:srgbClr val="0000FF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4255037" y="6051660"/>
            <a:ext cx="4240891" cy="52322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zh-TW" altLang="en-US" sz="28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點心蛋糕製作</a:t>
            </a:r>
            <a:endParaRPr lang="zh-TW" altLang="en-US" sz="2800" b="1" dirty="0">
              <a:ln w="13462">
                <a:solidFill>
                  <a:schemeClr val="bg1"/>
                </a:solidFill>
                <a:prstDash val="solid"/>
              </a:ln>
              <a:solidFill>
                <a:srgbClr val="0000FF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1667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4" y="4433002"/>
            <a:ext cx="3329678" cy="2160000"/>
          </a:xfrm>
          <a:prstGeom prst="rect">
            <a:avLst/>
          </a:prstGeom>
        </p:spPr>
      </p:pic>
      <p:sp>
        <p:nvSpPr>
          <p:cNvPr id="117762" name="投影片編號版面配置區 10"/>
          <p:cNvSpPr>
            <a:spLocks noGrp="1"/>
          </p:cNvSpPr>
          <p:nvPr>
            <p:ph type="sldNum" sz="quarter" idx="12"/>
          </p:nvPr>
        </p:nvSpPr>
        <p:spPr>
          <a:xfrm>
            <a:off x="6660232" y="6110885"/>
            <a:ext cx="2133600" cy="476250"/>
          </a:xfrm>
          <a:noFill/>
        </p:spPr>
        <p:txBody>
          <a:bodyPr/>
          <a:lstStyle/>
          <a:p>
            <a:fld id="{2810BA43-30DC-4BAD-A674-0E826DCCE739}" type="slidenum">
              <a:rPr lang="zh-TW" altLang="en-US" smtClean="0"/>
              <a:pPr/>
              <a:t>28</a:t>
            </a:fld>
            <a:endParaRPr lang="zh-TW" altLang="en-US" smtClean="0"/>
          </a:p>
        </p:txBody>
      </p:sp>
      <p:sp>
        <p:nvSpPr>
          <p:cNvPr id="12" name="標題 17"/>
          <p:cNvSpPr>
            <a:spLocks noGrp="1"/>
          </p:cNvSpPr>
          <p:nvPr>
            <p:ph type="title"/>
          </p:nvPr>
        </p:nvSpPr>
        <p:spPr>
          <a:xfrm>
            <a:off x="395536" y="268141"/>
            <a:ext cx="8229600" cy="1008062"/>
          </a:xfrm>
        </p:spPr>
        <p:txBody>
          <a:bodyPr/>
          <a:lstStyle/>
          <a:p>
            <a:pPr eaLnBrk="1" hangingPunct="1">
              <a:defRPr/>
            </a:pPr>
            <a:r>
              <a:rPr lang="zh-TW" alt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辦理推廣教育非學分班別－證照輔導班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2040" y="1124816"/>
            <a:ext cx="4391601" cy="324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0336" y="4420619"/>
            <a:ext cx="3446040" cy="2160000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1187624" y="6161572"/>
            <a:ext cx="6768752" cy="646331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2400" b="1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圖片：澎湖</a:t>
            </a:r>
            <a:r>
              <a:rPr lang="zh-TW" altLang="en-US" sz="2400" b="1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食材製作與運用</a:t>
            </a:r>
            <a:r>
              <a:rPr lang="zh-TW" altLang="en-US" sz="2400" b="1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班</a:t>
            </a:r>
            <a:r>
              <a:rPr lang="en-US" altLang="zh-TW" sz="2400" b="1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/</a:t>
            </a:r>
            <a:r>
              <a:rPr lang="zh-TW" altLang="en-US" sz="2400" b="1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楊錦騰</a:t>
            </a:r>
            <a:r>
              <a:rPr lang="zh-TW" altLang="en-US" sz="2400" b="1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老師作品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318" y="1124816"/>
            <a:ext cx="4310018" cy="32317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矩形 14"/>
          <p:cNvSpPr/>
          <p:nvPr/>
        </p:nvSpPr>
        <p:spPr>
          <a:xfrm>
            <a:off x="2084031" y="3707111"/>
            <a:ext cx="4852610" cy="954107"/>
          </a:xfrm>
          <a:prstGeom prst="rect">
            <a:avLst/>
          </a:prstGeom>
          <a:solidFill>
            <a:srgbClr val="FFFFCC"/>
          </a:solidFill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kumimoji="0" lang="en-US" altLang="zh-TW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標楷體" pitchFamily="65" charset="-120"/>
                <a:cs typeface="Times New Roman" pitchFamily="18" charset="0"/>
              </a:rPr>
              <a:t>“</a:t>
            </a:r>
            <a:r>
              <a:rPr kumimoji="0" lang="zh-TW" altLang="en-US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標楷體" pitchFamily="65" charset="-120"/>
                <a:cs typeface="Times New Roman" pitchFamily="18" charset="0"/>
              </a:rPr>
              <a:t>中餐丙級證照推廣班</a:t>
            </a:r>
            <a:r>
              <a:rPr kumimoji="0" lang="en-US" altLang="zh-TW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標楷體" pitchFamily="65" charset="-120"/>
                <a:cs typeface="Times New Roman" pitchFamily="18" charset="0"/>
              </a:rPr>
              <a:t>”</a:t>
            </a:r>
          </a:p>
          <a:p>
            <a:pPr algn="ctr" eaLnBrk="1" hangingPunct="1">
              <a:defRPr/>
            </a:pPr>
            <a:r>
              <a:rPr kumimoji="0" lang="zh-TW" altLang="en-US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標楷體" pitchFamily="65" charset="-120"/>
                <a:cs typeface="Times New Roman" pitchFamily="18" charset="0"/>
              </a:rPr>
              <a:t>陳立真老師及楊錦騰老師示範</a:t>
            </a:r>
            <a:endParaRPr kumimoji="0" lang="zh-TW" altLang="en-US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標楷體" pitchFamily="65" charset="-12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1541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40630" y="-171400"/>
            <a:ext cx="8229600" cy="1143000"/>
          </a:xfrm>
        </p:spPr>
        <p:txBody>
          <a:bodyPr/>
          <a:lstStyle/>
          <a:p>
            <a:r>
              <a:rPr lang="zh-TW" altLang="en-US" sz="4000" dirty="0" smtClean="0"/>
              <a:t>開課內容</a:t>
            </a:r>
            <a:endParaRPr lang="zh-TW" altLang="en-US" sz="400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6FC8F3-1D30-4FA9-A202-EEE233601319}" type="slidenum">
              <a:rPr lang="en-US" altLang="zh-TW" smtClean="0"/>
              <a:pPr>
                <a:defRPr/>
              </a:pPr>
              <a:t>29</a:t>
            </a:fld>
            <a:endParaRPr lang="en-US" altLang="zh-TW"/>
          </a:p>
        </p:txBody>
      </p:sp>
      <p:sp>
        <p:nvSpPr>
          <p:cNvPr id="6" name="內容版面配置區 2"/>
          <p:cNvSpPr txBox="1">
            <a:spLocks/>
          </p:cNvSpPr>
          <p:nvPr/>
        </p:nvSpPr>
        <p:spPr bwMode="auto">
          <a:xfrm>
            <a:off x="440630" y="548680"/>
            <a:ext cx="8784976" cy="5064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lnSpc>
                <a:spcPct val="150000"/>
              </a:lnSpc>
            </a:pPr>
            <a:r>
              <a:rPr lang="zh-TW" altLang="en-US" sz="24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非學分班</a:t>
            </a:r>
            <a:r>
              <a:rPr lang="zh-TW" altLang="en-US" sz="2400" b="1" kern="0" dirty="0" smtClean="0"/>
              <a:t>：</a:t>
            </a:r>
            <a:endParaRPr lang="en-US" altLang="zh-TW" sz="2400" b="1" kern="0" dirty="0"/>
          </a:p>
          <a:p>
            <a:pPr marL="514350" indent="-514350">
              <a:buAutoNum type="arabicPeriod"/>
            </a:pPr>
            <a:r>
              <a:rPr lang="zh-TW" altLang="en-US" sz="2400" kern="0" dirty="0">
                <a:solidFill>
                  <a:srgbClr val="0000FF"/>
                </a:solidFill>
              </a:rPr>
              <a:t>中餐丙級檢定實務推廣班</a:t>
            </a:r>
          </a:p>
          <a:p>
            <a:pPr marL="514350" indent="-514350">
              <a:buAutoNum type="arabicPeriod"/>
            </a:pPr>
            <a:r>
              <a:rPr lang="zh-TW" altLang="en-US" sz="2400" kern="0" dirty="0">
                <a:solidFill>
                  <a:srgbClr val="0000FF"/>
                </a:solidFill>
              </a:rPr>
              <a:t>中餐烹調素食丙級班</a:t>
            </a:r>
          </a:p>
          <a:p>
            <a:pPr marL="514350" indent="-514350">
              <a:buAutoNum type="arabicPeriod"/>
            </a:pPr>
            <a:r>
              <a:rPr lang="zh-TW" altLang="en-US" sz="2400" kern="0" dirty="0">
                <a:solidFill>
                  <a:srgbClr val="0000FF"/>
                </a:solidFill>
              </a:rPr>
              <a:t>初級日語</a:t>
            </a:r>
            <a:r>
              <a:rPr lang="en-US" altLang="zh-TW" sz="2400" kern="0" dirty="0">
                <a:solidFill>
                  <a:srgbClr val="0000FF"/>
                </a:solidFill>
              </a:rPr>
              <a:t>J1</a:t>
            </a:r>
            <a:r>
              <a:rPr lang="zh-TW" altLang="en-US" sz="2400" kern="0" dirty="0">
                <a:solidFill>
                  <a:srgbClr val="0000FF"/>
                </a:solidFill>
              </a:rPr>
              <a:t>班第</a:t>
            </a:r>
            <a:r>
              <a:rPr lang="en-US" altLang="zh-TW" sz="2400" kern="0" dirty="0">
                <a:solidFill>
                  <a:srgbClr val="0000FF"/>
                </a:solidFill>
              </a:rPr>
              <a:t>01</a:t>
            </a:r>
            <a:r>
              <a:rPr lang="zh-TW" altLang="en-US" sz="2400" kern="0" dirty="0">
                <a:solidFill>
                  <a:srgbClr val="0000FF"/>
                </a:solidFill>
              </a:rPr>
              <a:t>期</a:t>
            </a:r>
          </a:p>
          <a:p>
            <a:pPr marL="514350" indent="-514350">
              <a:buAutoNum type="arabicPeriod"/>
            </a:pPr>
            <a:r>
              <a:rPr lang="zh-TW" altLang="en-US" sz="2400" kern="0" dirty="0">
                <a:solidFill>
                  <a:srgbClr val="0000FF"/>
                </a:solidFill>
              </a:rPr>
              <a:t>烘焙點心實務班第</a:t>
            </a:r>
            <a:r>
              <a:rPr lang="en-US" altLang="zh-TW" sz="2400" kern="0" dirty="0">
                <a:solidFill>
                  <a:srgbClr val="0000FF"/>
                </a:solidFill>
              </a:rPr>
              <a:t>01</a:t>
            </a:r>
            <a:r>
              <a:rPr lang="zh-TW" altLang="en-US" sz="2400" kern="0" dirty="0">
                <a:solidFill>
                  <a:srgbClr val="0000FF"/>
                </a:solidFill>
              </a:rPr>
              <a:t>期</a:t>
            </a:r>
          </a:p>
          <a:p>
            <a:pPr marL="514350" indent="-514350">
              <a:buAutoNum type="arabicPeriod"/>
            </a:pPr>
            <a:r>
              <a:rPr lang="zh-TW" altLang="en-US" sz="2400" kern="0" dirty="0">
                <a:solidFill>
                  <a:srgbClr val="0000FF"/>
                </a:solidFill>
              </a:rPr>
              <a:t>蛋糕烘焙實務推廣班第</a:t>
            </a:r>
            <a:r>
              <a:rPr lang="en-US" altLang="zh-TW" sz="2400" kern="0" dirty="0">
                <a:solidFill>
                  <a:srgbClr val="0000FF"/>
                </a:solidFill>
              </a:rPr>
              <a:t>01</a:t>
            </a:r>
            <a:r>
              <a:rPr lang="zh-TW" altLang="en-US" sz="2400" kern="0" dirty="0">
                <a:solidFill>
                  <a:srgbClr val="0000FF"/>
                </a:solidFill>
              </a:rPr>
              <a:t>期</a:t>
            </a:r>
          </a:p>
          <a:p>
            <a:pPr marL="514350" indent="-514350">
              <a:buAutoNum type="arabicPeriod"/>
            </a:pPr>
            <a:r>
              <a:rPr lang="zh-TW" altLang="en-US" sz="2400" kern="0" dirty="0">
                <a:solidFill>
                  <a:srgbClr val="0000FF"/>
                </a:solidFill>
              </a:rPr>
              <a:t>柔軟伸展與輕肌力精緻小班第</a:t>
            </a:r>
            <a:r>
              <a:rPr lang="en-US" altLang="zh-TW" sz="2400" kern="0" dirty="0">
                <a:solidFill>
                  <a:srgbClr val="0000FF"/>
                </a:solidFill>
              </a:rPr>
              <a:t>01</a:t>
            </a:r>
            <a:r>
              <a:rPr lang="zh-TW" altLang="en-US" sz="2400" kern="0" dirty="0">
                <a:solidFill>
                  <a:srgbClr val="0000FF"/>
                </a:solidFill>
              </a:rPr>
              <a:t>期</a:t>
            </a:r>
          </a:p>
          <a:p>
            <a:pPr marL="514350" indent="-514350">
              <a:buAutoNum type="arabicPeriod"/>
            </a:pPr>
            <a:r>
              <a:rPr lang="zh-TW" altLang="en-US" sz="2400" kern="0" dirty="0">
                <a:solidFill>
                  <a:srgbClr val="0000FF"/>
                </a:solidFill>
              </a:rPr>
              <a:t>肌筋膜彈性恢復班第</a:t>
            </a:r>
            <a:r>
              <a:rPr lang="en-US" altLang="zh-TW" sz="2400" kern="0" dirty="0">
                <a:solidFill>
                  <a:srgbClr val="0000FF"/>
                </a:solidFill>
              </a:rPr>
              <a:t>01</a:t>
            </a:r>
            <a:r>
              <a:rPr lang="zh-TW" altLang="en-US" sz="2400" kern="0" dirty="0">
                <a:solidFill>
                  <a:srgbClr val="0000FF"/>
                </a:solidFill>
              </a:rPr>
              <a:t>期</a:t>
            </a:r>
          </a:p>
          <a:p>
            <a:pPr marL="514350" indent="-514350">
              <a:buAutoNum type="arabicPeriod"/>
            </a:pPr>
            <a:r>
              <a:rPr lang="zh-TW" altLang="en-US" sz="2400" kern="0" dirty="0">
                <a:solidFill>
                  <a:srgbClr val="0000FF"/>
                </a:solidFill>
              </a:rPr>
              <a:t>肌筋膜彈性恢復班第</a:t>
            </a:r>
            <a:r>
              <a:rPr lang="en-US" altLang="zh-TW" sz="2400" kern="0" dirty="0">
                <a:solidFill>
                  <a:srgbClr val="0000FF"/>
                </a:solidFill>
              </a:rPr>
              <a:t>02</a:t>
            </a:r>
            <a:r>
              <a:rPr lang="zh-TW" altLang="en-US" sz="2400" kern="0" dirty="0" smtClean="0">
                <a:solidFill>
                  <a:srgbClr val="0000FF"/>
                </a:solidFill>
              </a:rPr>
              <a:t>期</a:t>
            </a:r>
          </a:p>
          <a:p>
            <a:r>
              <a:rPr lang="zh-TW" altLang="en-US" sz="2400" b="1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產業人才投資計畫</a:t>
            </a:r>
            <a:r>
              <a:rPr lang="zh-TW" altLang="en-US" sz="2400" b="1" kern="0" dirty="0" smtClean="0"/>
              <a:t>：在職勞工</a:t>
            </a:r>
            <a:r>
              <a:rPr lang="zh-TW" altLang="en-US" sz="2400" kern="0" dirty="0" smtClean="0"/>
              <a:t>補助</a:t>
            </a:r>
            <a:r>
              <a:rPr lang="en-US" altLang="zh-TW" sz="2400" kern="0" dirty="0" smtClean="0"/>
              <a:t>80%</a:t>
            </a:r>
            <a:r>
              <a:rPr lang="zh-TW" altLang="en-US" sz="2400" kern="0" dirty="0" smtClean="0"/>
              <a:t>或</a:t>
            </a:r>
            <a:r>
              <a:rPr lang="en-US" altLang="zh-TW" sz="2400" kern="0" dirty="0" smtClean="0"/>
              <a:t>100%</a:t>
            </a:r>
          </a:p>
          <a:p>
            <a:pPr marL="0" indent="0">
              <a:buNone/>
            </a:pPr>
            <a:r>
              <a:rPr lang="en-US" altLang="zh-TW" sz="2400" kern="0" dirty="0" smtClean="0">
                <a:solidFill>
                  <a:srgbClr val="0000FF"/>
                </a:solidFill>
              </a:rPr>
              <a:t>1.</a:t>
            </a:r>
            <a:r>
              <a:rPr lang="zh-TW" altLang="en-US" sz="2400" kern="0" smtClean="0">
                <a:solidFill>
                  <a:srgbClr val="0000FF"/>
                </a:solidFill>
              </a:rPr>
              <a:t>   麵包點心實務</a:t>
            </a:r>
            <a:r>
              <a:rPr lang="zh-TW" altLang="en-US" sz="2400" kern="0" dirty="0" smtClean="0">
                <a:solidFill>
                  <a:srgbClr val="0000FF"/>
                </a:solidFill>
              </a:rPr>
              <a:t>班</a:t>
            </a:r>
            <a:endParaRPr lang="en-US" altLang="zh-TW" sz="2400" kern="0" dirty="0" smtClean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5695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5265" y="116632"/>
            <a:ext cx="8229600" cy="1143000"/>
          </a:xfrm>
        </p:spPr>
        <p:txBody>
          <a:bodyPr/>
          <a:lstStyle/>
          <a:p>
            <a:r>
              <a:rPr lang="zh-TW" altLang="en-US" dirty="0"/>
              <a:t>本校學雜費全國</a:t>
            </a:r>
            <a:r>
              <a:rPr lang="zh-TW" altLang="en-US" dirty="0" smtClean="0"/>
              <a:t>最低</a:t>
            </a:r>
            <a:endParaRPr lang="zh-TW" altLang="en-US" dirty="0"/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001420"/>
            <a:ext cx="9217098" cy="4022784"/>
          </a:xfrm>
          <a:prstGeom prst="rect">
            <a:avLst/>
          </a:prstGeom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D26D79-4F44-45B0-9CFB-77DE4A45F60A}" type="slidenum">
              <a:rPr lang="en-US" altLang="zh-TW" smtClean="0"/>
              <a:pPr>
                <a:defRPr/>
              </a:pPr>
              <a:t>3</a:t>
            </a:fld>
            <a:endParaRPr lang="en-US" altLang="zh-TW"/>
          </a:p>
        </p:txBody>
      </p:sp>
      <p:sp>
        <p:nvSpPr>
          <p:cNvPr id="6" name="文字方塊 5"/>
          <p:cNvSpPr txBox="1"/>
          <p:nvPr/>
        </p:nvSpPr>
        <p:spPr>
          <a:xfrm>
            <a:off x="251520" y="5057487"/>
            <a:ext cx="82188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 smtClean="0">
                <a:latin typeface="+mj-ea"/>
                <a:ea typeface="+mj-ea"/>
              </a:rPr>
              <a:t>一</a:t>
            </a:r>
            <a:r>
              <a:rPr lang="en-US" altLang="zh-TW" sz="2400" b="1" dirty="0" smtClean="0">
                <a:latin typeface="+mj-ea"/>
                <a:ea typeface="+mj-ea"/>
              </a:rPr>
              <a:t>~</a:t>
            </a:r>
            <a:r>
              <a:rPr lang="zh-TW" altLang="en-US" sz="2400" b="1" dirty="0" smtClean="0">
                <a:latin typeface="+mj-ea"/>
                <a:ea typeface="+mj-ea"/>
              </a:rPr>
              <a:t>三年級：</a:t>
            </a:r>
            <a:r>
              <a:rPr lang="en-US" altLang="zh-TW" sz="2400" b="1" dirty="0" smtClean="0">
                <a:latin typeface="+mj-ea"/>
                <a:ea typeface="+mj-ea"/>
              </a:rPr>
              <a:t>12~23</a:t>
            </a:r>
            <a:r>
              <a:rPr lang="zh-TW" altLang="en-US" sz="2400" b="1" dirty="0" smtClean="0">
                <a:latin typeface="+mj-ea"/>
                <a:ea typeface="+mj-ea"/>
              </a:rPr>
              <a:t>學分；學分費：</a:t>
            </a:r>
            <a:r>
              <a:rPr lang="en-US" altLang="zh-TW" sz="2400" b="1" dirty="0" smtClean="0">
                <a:latin typeface="+mj-ea"/>
                <a:ea typeface="+mj-ea"/>
              </a:rPr>
              <a:t>10,428</a:t>
            </a:r>
            <a:r>
              <a:rPr lang="zh-TW" altLang="en-US" sz="2400" b="1" dirty="0" smtClean="0">
                <a:latin typeface="+mj-ea"/>
                <a:ea typeface="+mj-ea"/>
              </a:rPr>
              <a:t>元</a:t>
            </a:r>
            <a:r>
              <a:rPr lang="en-US" altLang="zh-TW" sz="2400" b="1" dirty="0" smtClean="0">
                <a:latin typeface="+mj-ea"/>
                <a:ea typeface="+mj-ea"/>
              </a:rPr>
              <a:t>~19,987</a:t>
            </a:r>
            <a:r>
              <a:rPr lang="zh-TW" altLang="en-US" sz="2400" b="1" dirty="0" smtClean="0">
                <a:latin typeface="+mj-ea"/>
                <a:ea typeface="+mj-ea"/>
              </a:rPr>
              <a:t>元</a:t>
            </a:r>
            <a:endParaRPr lang="en-US" altLang="zh-TW" sz="2400" b="1" dirty="0" smtClean="0">
              <a:latin typeface="+mj-ea"/>
              <a:ea typeface="+mj-ea"/>
            </a:endParaRPr>
          </a:p>
          <a:p>
            <a:r>
              <a:rPr lang="zh-TW" altLang="en-US" sz="2400" b="1" dirty="0">
                <a:latin typeface="+mj-ea"/>
                <a:ea typeface="+mj-ea"/>
              </a:rPr>
              <a:t>四</a:t>
            </a:r>
            <a:r>
              <a:rPr lang="zh-TW" altLang="en-US" sz="2400" b="1" dirty="0" smtClean="0">
                <a:latin typeface="+mj-ea"/>
                <a:ea typeface="+mj-ea"/>
              </a:rPr>
              <a:t>年級：</a:t>
            </a:r>
            <a:r>
              <a:rPr lang="en-US" altLang="zh-TW" sz="2400" b="1" dirty="0" smtClean="0">
                <a:latin typeface="+mj-ea"/>
                <a:ea typeface="+mj-ea"/>
              </a:rPr>
              <a:t>6~23</a:t>
            </a:r>
            <a:r>
              <a:rPr lang="zh-TW" altLang="en-US" sz="2400" b="1" dirty="0" smtClean="0">
                <a:latin typeface="+mj-ea"/>
                <a:ea typeface="+mj-ea"/>
              </a:rPr>
              <a:t>學分；</a:t>
            </a:r>
            <a:r>
              <a:rPr lang="zh-TW" altLang="en-US" sz="2400" b="1" dirty="0">
                <a:latin typeface="+mj-ea"/>
                <a:ea typeface="+mj-ea"/>
              </a:rPr>
              <a:t>學分費</a:t>
            </a:r>
            <a:r>
              <a:rPr lang="zh-TW" altLang="en-US" sz="2400" b="1" dirty="0" smtClean="0">
                <a:latin typeface="+mj-ea"/>
                <a:ea typeface="+mj-ea"/>
              </a:rPr>
              <a:t>：</a:t>
            </a:r>
            <a:r>
              <a:rPr lang="en-US" altLang="zh-TW" sz="2400" b="1" dirty="0" smtClean="0">
                <a:latin typeface="+mj-ea"/>
                <a:ea typeface="+mj-ea"/>
              </a:rPr>
              <a:t>5,214</a:t>
            </a:r>
            <a:r>
              <a:rPr lang="zh-TW" altLang="en-US" sz="2400" b="1" dirty="0" smtClean="0">
                <a:latin typeface="+mj-ea"/>
                <a:ea typeface="+mj-ea"/>
              </a:rPr>
              <a:t>元</a:t>
            </a:r>
            <a:r>
              <a:rPr lang="en-US" altLang="zh-TW" sz="2400" b="1" dirty="0">
                <a:latin typeface="+mj-ea"/>
                <a:ea typeface="+mj-ea"/>
              </a:rPr>
              <a:t>~19,987</a:t>
            </a:r>
            <a:r>
              <a:rPr lang="zh-TW" altLang="en-US" sz="2400" b="1" dirty="0">
                <a:latin typeface="+mj-ea"/>
                <a:ea typeface="+mj-ea"/>
              </a:rPr>
              <a:t>元</a:t>
            </a:r>
            <a:endParaRPr lang="en-US" altLang="zh-TW" sz="2400" b="1" dirty="0">
              <a:latin typeface="+mj-ea"/>
              <a:ea typeface="+mj-ea"/>
            </a:endParaRPr>
          </a:p>
          <a:p>
            <a:r>
              <a:rPr lang="en-US" altLang="zh-TW" sz="2400" b="1" dirty="0" smtClean="0">
                <a:latin typeface="+mj-ea"/>
                <a:ea typeface="+mj-ea"/>
              </a:rPr>
              <a:t>(</a:t>
            </a:r>
            <a:r>
              <a:rPr lang="zh-TW" altLang="en-US" sz="2400" b="1" dirty="0" smtClean="0">
                <a:latin typeface="+mj-ea"/>
                <a:ea typeface="+mj-ea"/>
              </a:rPr>
              <a:t>軍</a:t>
            </a:r>
            <a:r>
              <a:rPr lang="zh-TW" altLang="en-US" sz="2400" b="1" dirty="0">
                <a:latin typeface="+mj-ea"/>
                <a:ea typeface="+mj-ea"/>
              </a:rPr>
              <a:t>中</a:t>
            </a:r>
            <a:r>
              <a:rPr lang="zh-TW" altLang="en-US" sz="2400" b="1" dirty="0" smtClean="0">
                <a:latin typeface="+mj-ea"/>
                <a:ea typeface="+mj-ea"/>
              </a:rPr>
              <a:t>補助資訊管理系約</a:t>
            </a:r>
            <a:r>
              <a:rPr lang="en-US" altLang="zh-TW" sz="2400" b="1" dirty="0">
                <a:latin typeface="+mj-ea"/>
                <a:ea typeface="+mj-ea"/>
              </a:rPr>
              <a:t>2</a:t>
            </a:r>
            <a:r>
              <a:rPr lang="zh-TW" altLang="en-US" sz="2400" b="1" dirty="0">
                <a:latin typeface="+mj-ea"/>
                <a:ea typeface="+mj-ea"/>
              </a:rPr>
              <a:t>萬</a:t>
            </a:r>
            <a:r>
              <a:rPr lang="zh-TW" altLang="en-US" sz="2400" b="1" dirty="0" smtClean="0">
                <a:latin typeface="+mj-ea"/>
                <a:ea typeface="+mj-ea"/>
              </a:rPr>
              <a:t>元</a:t>
            </a:r>
            <a:r>
              <a:rPr lang="en-US" altLang="zh-TW" sz="2400" b="1" dirty="0" smtClean="0">
                <a:latin typeface="+mj-ea"/>
                <a:ea typeface="+mj-ea"/>
              </a:rPr>
              <a:t>)</a:t>
            </a:r>
            <a:endParaRPr lang="zh-TW" altLang="en-US" sz="2400" b="1" dirty="0"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2657625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75495" y="199798"/>
            <a:ext cx="8229600" cy="1143000"/>
          </a:xfrm>
        </p:spPr>
        <p:txBody>
          <a:bodyPr/>
          <a:lstStyle/>
          <a:p>
            <a:r>
              <a:rPr lang="zh-TW" altLang="en-US" dirty="0" smtClean="0"/>
              <a:t>進修推廣部聯絡方式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23528" y="1196752"/>
            <a:ext cx="8820472" cy="4785395"/>
          </a:xfrm>
        </p:spPr>
        <p:txBody>
          <a:bodyPr/>
          <a:lstStyle/>
          <a:p>
            <a:pPr>
              <a:lnSpc>
                <a:spcPct val="200000"/>
              </a:lnSpc>
            </a:pPr>
            <a:r>
              <a:rPr lang="zh-TW" altLang="en-US" dirty="0" smtClean="0">
                <a:solidFill>
                  <a:srgbClr val="FF0000"/>
                </a:solidFill>
              </a:rPr>
              <a:t>上班時間：周一至週五</a:t>
            </a:r>
            <a:r>
              <a:rPr lang="zh-TW" altLang="en-US" dirty="0">
                <a:solidFill>
                  <a:srgbClr val="FF0000"/>
                </a:solidFill>
              </a:rPr>
              <a:t>下午</a:t>
            </a:r>
            <a:r>
              <a:rPr lang="en-US" altLang="zh-TW" dirty="0">
                <a:solidFill>
                  <a:srgbClr val="FF0000"/>
                </a:solidFill>
              </a:rPr>
              <a:t>3</a:t>
            </a:r>
            <a:r>
              <a:rPr lang="zh-TW" altLang="en-US" dirty="0">
                <a:solidFill>
                  <a:srgbClr val="FF0000"/>
                </a:solidFill>
              </a:rPr>
              <a:t>點至晚上</a:t>
            </a:r>
            <a:r>
              <a:rPr lang="en-US" altLang="zh-TW" dirty="0">
                <a:solidFill>
                  <a:srgbClr val="FF0000"/>
                </a:solidFill>
              </a:rPr>
              <a:t>10</a:t>
            </a:r>
            <a:r>
              <a:rPr lang="zh-TW" altLang="en-US" dirty="0" smtClean="0">
                <a:solidFill>
                  <a:srgbClr val="FF0000"/>
                </a:solidFill>
              </a:rPr>
              <a:t>點</a:t>
            </a:r>
            <a:endParaRPr lang="en-US" altLang="zh-TW" dirty="0" smtClean="0">
              <a:solidFill>
                <a:srgbClr val="FF0000"/>
              </a:solidFill>
            </a:endParaRPr>
          </a:p>
          <a:p>
            <a:pPr>
              <a:lnSpc>
                <a:spcPct val="200000"/>
              </a:lnSpc>
            </a:pPr>
            <a:r>
              <a:rPr lang="en-US" altLang="zh-TW" dirty="0" smtClean="0">
                <a:solidFill>
                  <a:srgbClr val="FF0000"/>
                </a:solidFill>
              </a:rPr>
              <a:t>7</a:t>
            </a:r>
            <a:r>
              <a:rPr lang="zh-TW" altLang="en-US" dirty="0" smtClean="0">
                <a:solidFill>
                  <a:srgbClr val="FF0000"/>
                </a:solidFill>
              </a:rPr>
              <a:t>、</a:t>
            </a:r>
            <a:r>
              <a:rPr lang="en-US" altLang="zh-TW" dirty="0" smtClean="0">
                <a:solidFill>
                  <a:srgbClr val="FF0000"/>
                </a:solidFill>
              </a:rPr>
              <a:t>8</a:t>
            </a:r>
            <a:r>
              <a:rPr lang="zh-TW" altLang="en-US" dirty="0" smtClean="0">
                <a:solidFill>
                  <a:srgbClr val="FF0000"/>
                </a:solidFill>
              </a:rPr>
              <a:t>月暑假上班時間：</a:t>
            </a:r>
            <a:r>
              <a:rPr lang="en-US" altLang="zh-TW" dirty="0" smtClean="0">
                <a:solidFill>
                  <a:srgbClr val="FF0000"/>
                </a:solidFill>
              </a:rPr>
              <a:t>8:30-12:00</a:t>
            </a:r>
            <a:r>
              <a:rPr lang="zh-TW" altLang="en-US" dirty="0" smtClean="0">
                <a:solidFill>
                  <a:srgbClr val="FF0000"/>
                </a:solidFill>
              </a:rPr>
              <a:t>；</a:t>
            </a:r>
            <a:r>
              <a:rPr lang="en-US" altLang="zh-TW" smtClean="0">
                <a:solidFill>
                  <a:srgbClr val="FF0000"/>
                </a:solidFill>
              </a:rPr>
              <a:t>13:30-17:30</a:t>
            </a:r>
            <a:endParaRPr lang="en-US" altLang="zh-TW" dirty="0">
              <a:solidFill>
                <a:srgbClr val="FF0000"/>
              </a:solidFill>
            </a:endParaRPr>
          </a:p>
          <a:p>
            <a:pPr>
              <a:lnSpc>
                <a:spcPct val="200000"/>
              </a:lnSpc>
            </a:pPr>
            <a:r>
              <a:rPr lang="zh-TW" altLang="en-US" dirty="0" smtClean="0"/>
              <a:t>連絡電話：</a:t>
            </a:r>
            <a:endParaRPr lang="en-US" altLang="zh-TW" dirty="0" smtClean="0"/>
          </a:p>
          <a:p>
            <a:pPr marL="0" indent="0">
              <a:lnSpc>
                <a:spcPct val="200000"/>
              </a:lnSpc>
              <a:buNone/>
            </a:pPr>
            <a:r>
              <a:rPr lang="zh-TW" altLang="en-US" dirty="0" smtClean="0">
                <a:solidFill>
                  <a:srgbClr val="FF0000"/>
                </a:solidFill>
              </a:rPr>
              <a:t>    </a:t>
            </a:r>
            <a:r>
              <a:rPr lang="en-US" altLang="zh-TW" dirty="0" smtClean="0">
                <a:solidFill>
                  <a:srgbClr val="FF0000"/>
                </a:solidFill>
              </a:rPr>
              <a:t>06-9264115</a:t>
            </a:r>
            <a:r>
              <a:rPr lang="zh-TW" altLang="en-US" dirty="0" smtClean="0">
                <a:solidFill>
                  <a:srgbClr val="FF0000"/>
                </a:solidFill>
              </a:rPr>
              <a:t>轉</a:t>
            </a:r>
            <a:r>
              <a:rPr lang="en-US" altLang="zh-TW" dirty="0" smtClean="0">
                <a:solidFill>
                  <a:srgbClr val="FF0000"/>
                </a:solidFill>
              </a:rPr>
              <a:t>1402</a:t>
            </a:r>
            <a:r>
              <a:rPr lang="zh-TW" altLang="en-US" dirty="0"/>
              <a:t>顏妙真小姐</a:t>
            </a:r>
            <a:r>
              <a:rPr lang="en-US" altLang="zh-TW" dirty="0" smtClean="0">
                <a:solidFill>
                  <a:srgbClr val="FF0000"/>
                </a:solidFill>
              </a:rPr>
              <a:t/>
            </a:r>
            <a:br>
              <a:rPr lang="en-US" altLang="zh-TW" dirty="0" smtClean="0">
                <a:solidFill>
                  <a:srgbClr val="FF0000"/>
                </a:solidFill>
              </a:rPr>
            </a:br>
            <a:r>
              <a:rPr lang="zh-TW" altLang="en-US" dirty="0" smtClean="0">
                <a:solidFill>
                  <a:srgbClr val="FF0000"/>
                </a:solidFill>
              </a:rPr>
              <a:t>    </a:t>
            </a:r>
            <a:r>
              <a:rPr lang="en-US" altLang="zh-TW" dirty="0" smtClean="0">
                <a:solidFill>
                  <a:srgbClr val="FF0000"/>
                </a:solidFill>
              </a:rPr>
              <a:t>06-9264115</a:t>
            </a:r>
            <a:r>
              <a:rPr lang="zh-TW" altLang="en-US" dirty="0" smtClean="0">
                <a:solidFill>
                  <a:srgbClr val="FF0000"/>
                </a:solidFill>
              </a:rPr>
              <a:t>轉</a:t>
            </a:r>
            <a:r>
              <a:rPr lang="en-US" altLang="zh-TW" dirty="0" smtClean="0">
                <a:solidFill>
                  <a:srgbClr val="FF0000"/>
                </a:solidFill>
              </a:rPr>
              <a:t>1405</a:t>
            </a:r>
            <a:r>
              <a:rPr lang="zh-TW" altLang="en-US" dirty="0" smtClean="0"/>
              <a:t>洪育琳小姐</a:t>
            </a:r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6FC8F3-1D30-4FA9-A202-EEE233601319}" type="slidenum">
              <a:rPr lang="en-US" altLang="zh-TW" smtClean="0"/>
              <a:pPr>
                <a:defRPr/>
              </a:pPr>
              <a:t>30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489667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39552" y="692696"/>
            <a:ext cx="8229600" cy="11430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altLang="zh-TW" b="1" dirty="0" smtClean="0"/>
              <a:t>113</a:t>
            </a:r>
            <a:r>
              <a:rPr lang="zh-TW" altLang="en-US" b="1" dirty="0" smtClean="0"/>
              <a:t>學年</a:t>
            </a:r>
            <a:r>
              <a:rPr lang="zh-TW" altLang="en-US" b="1" dirty="0"/>
              <a:t>度國立澎湖科技</a:t>
            </a:r>
            <a:r>
              <a:rPr lang="zh-TW" altLang="en-US" b="1" dirty="0" smtClean="0"/>
              <a:t>大學</a:t>
            </a:r>
            <a:r>
              <a:rPr lang="en-US" altLang="zh-TW" b="1" dirty="0" smtClean="0"/>
              <a:t/>
            </a:r>
            <a:br>
              <a:rPr lang="en-US" altLang="zh-TW" b="1" dirty="0" smtClean="0"/>
            </a:br>
            <a:r>
              <a:rPr lang="zh-TW" altLang="en-US" b="1" dirty="0" smtClean="0"/>
              <a:t>進修</a:t>
            </a:r>
            <a:r>
              <a:rPr lang="zh-TW" altLang="en-US" b="1" dirty="0"/>
              <a:t>部四技就讀意願調查表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691680" y="5733256"/>
            <a:ext cx="7452320" cy="288032"/>
          </a:xfrm>
        </p:spPr>
        <p:txBody>
          <a:bodyPr/>
          <a:lstStyle/>
          <a:p>
            <a:pPr marL="0" indent="0">
              <a:buNone/>
            </a:pPr>
            <a:r>
              <a:rPr lang="zh-TW" altLang="en-US" b="1" dirty="0"/>
              <a:t>▲掃描</a:t>
            </a:r>
            <a:r>
              <a:rPr lang="en-US" altLang="zh-TW" b="1" dirty="0"/>
              <a:t>QR Code </a:t>
            </a:r>
            <a:r>
              <a:rPr lang="zh-TW" altLang="en-US" b="1" dirty="0"/>
              <a:t>填寫</a:t>
            </a:r>
            <a:r>
              <a:rPr lang="zh-TW" altLang="en-US" b="1" dirty="0" smtClean="0"/>
              <a:t>表單</a:t>
            </a:r>
            <a:r>
              <a:rPr lang="zh-TW" altLang="en-US" dirty="0"/>
              <a:t/>
            </a:r>
            <a:br>
              <a:rPr lang="zh-TW" altLang="en-US" dirty="0"/>
            </a:br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6FC8F3-1D30-4FA9-A202-EEE233601319}" type="slidenum">
              <a:rPr lang="en-US" altLang="zh-TW" smtClean="0"/>
              <a:pPr>
                <a:defRPr/>
              </a:pPr>
              <a:t>31</a:t>
            </a:fld>
            <a:endParaRPr lang="en-US" altLang="zh-TW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1760" y="2348880"/>
            <a:ext cx="3456384" cy="345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291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object 31"/>
          <p:cNvSpPr>
            <a:spLocks noChangeArrowheads="1"/>
          </p:cNvSpPr>
          <p:nvPr/>
        </p:nvSpPr>
        <p:spPr bwMode="auto">
          <a:xfrm>
            <a:off x="1331913" y="2205038"/>
            <a:ext cx="1295400" cy="2478087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eaLnBrk="0" hangingPunct="0"/>
            <a:endParaRPr lang="zh-TW" altLang="zh-TW"/>
          </a:p>
        </p:txBody>
      </p:sp>
      <p:sp>
        <p:nvSpPr>
          <p:cNvPr id="11" name="內容版面配置區 2"/>
          <p:cNvSpPr>
            <a:spLocks noGrp="1"/>
          </p:cNvSpPr>
          <p:nvPr>
            <p:ph idx="1"/>
          </p:nvPr>
        </p:nvSpPr>
        <p:spPr>
          <a:xfrm>
            <a:off x="323850" y="3789363"/>
            <a:ext cx="8424863" cy="792162"/>
          </a:xfrm>
        </p:spPr>
        <p:txBody>
          <a:bodyPr>
            <a:noAutofit/>
          </a:bodyPr>
          <a:lstStyle/>
          <a:p>
            <a:pPr marL="365760" indent="-283464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zh-TW" altLang="en-US" sz="4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因為有您的參與，我們會變得更好</a:t>
            </a:r>
            <a:r>
              <a:rPr lang="en-US" altLang="zh-TW" sz="4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!</a:t>
            </a:r>
            <a:endParaRPr lang="zh-TW" altLang="en-US" sz="40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2" name="內容版面配置區 2"/>
          <p:cNvSpPr txBox="1">
            <a:spLocks/>
          </p:cNvSpPr>
          <p:nvPr/>
        </p:nvSpPr>
        <p:spPr bwMode="auto">
          <a:xfrm>
            <a:off x="2771775" y="2636838"/>
            <a:ext cx="4895850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65760" indent="-283464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kumimoji="0" lang="zh-TW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報告完畢，敬請指教</a:t>
            </a:r>
          </a:p>
        </p:txBody>
      </p:sp>
      <p:sp>
        <p:nvSpPr>
          <p:cNvPr id="5" name="投影片編號版面配置區 9"/>
          <p:cNvSpPr txBox="1">
            <a:spLocks/>
          </p:cNvSpPr>
          <p:nvPr/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F89509B-DB6F-4F3C-A7CC-6C8558612511}" type="slidenum">
              <a:rPr kumimoji="1" lang="en-US" altLang="zh-TW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新細明體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1" lang="en-US" altLang="zh-TW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新細明體" pitchFamily="18" charset="-120"/>
              <a:cs typeface="+mn-cs"/>
            </a:endParaRP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標題 7"/>
          <p:cNvSpPr>
            <a:spLocks noGrp="1"/>
          </p:cNvSpPr>
          <p:nvPr>
            <p:ph type="title"/>
          </p:nvPr>
        </p:nvSpPr>
        <p:spPr>
          <a:xfrm>
            <a:off x="3348038" y="692150"/>
            <a:ext cx="5795962" cy="865188"/>
          </a:xfrm>
          <a:solidFill>
            <a:schemeClr val="bg1"/>
          </a:solidFill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ts val="1200"/>
              </a:spcBef>
            </a:pPr>
            <a:r>
              <a:rPr lang="zh-TW" altLang="en-US" sz="3600" b="1" dirty="0" smtClean="0">
                <a:latin typeface="標楷體" pitchFamily="65" charset="-120"/>
              </a:rPr>
              <a:t>壹、進修推廣部簡介</a:t>
            </a:r>
            <a:endParaRPr lang="en-US" altLang="zh-TW" sz="3600" b="1" dirty="0" smtClean="0">
              <a:latin typeface="標楷體" pitchFamily="65" charset="-120"/>
            </a:endParaRPr>
          </a:p>
        </p:txBody>
      </p:sp>
      <p:sp>
        <p:nvSpPr>
          <p:cNvPr id="8195" name="投影片編號版面配置區 10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1B2F574-9BD5-477E-8F7A-5121F845EB4E}" type="slidenum">
              <a:rPr lang="en-US" altLang="zh-TW" smtClean="0"/>
              <a:pPr/>
              <a:t>4</a:t>
            </a:fld>
            <a:endParaRPr lang="en-US" altLang="zh-TW" dirty="0" smtClean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6553200" y="6381328"/>
            <a:ext cx="2133600" cy="476250"/>
          </a:xfrm>
          <a:noFill/>
        </p:spPr>
        <p:txBody>
          <a:bodyPr/>
          <a:lstStyle/>
          <a:p>
            <a:fld id="{D942425F-52FB-4DF9-81B7-41F0F11844DC}" type="slidenum">
              <a:rPr lang="en-US" altLang="zh-TW" smtClean="0"/>
              <a:pPr/>
              <a:t>5</a:t>
            </a:fld>
            <a:endParaRPr lang="en-US" altLang="zh-TW" dirty="0" smtClean="0"/>
          </a:p>
        </p:txBody>
      </p:sp>
      <p:sp>
        <p:nvSpPr>
          <p:cNvPr id="6" name="矩形 5"/>
          <p:cNvSpPr/>
          <p:nvPr/>
        </p:nvSpPr>
        <p:spPr>
          <a:xfrm>
            <a:off x="0" y="476672"/>
            <a:ext cx="9144000" cy="7191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kumimoji="0" lang="zh-TW" altLang="en-US" sz="3200" b="1" dirty="0">
                <a:solidFill>
                  <a:srgbClr val="1737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</a:rPr>
              <a:t>本部組織與職掌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1195810"/>
            <a:ext cx="8025730" cy="5331973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5220072" y="3140968"/>
            <a:ext cx="3273202" cy="345638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投影片編號版面配置區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6A30991-5ABD-4F3F-B6C2-936C1C5CD460}" type="slidenum">
              <a:rPr lang="en-US" altLang="zh-TW" smtClean="0"/>
              <a:pPr/>
              <a:t>6</a:t>
            </a:fld>
            <a:endParaRPr lang="en-US" altLang="zh-TW" smtClean="0"/>
          </a:p>
        </p:txBody>
      </p:sp>
      <p:sp>
        <p:nvSpPr>
          <p:cNvPr id="6" name="標題 7"/>
          <p:cNvSpPr>
            <a:spLocks noGrp="1"/>
          </p:cNvSpPr>
          <p:nvPr>
            <p:ph type="title"/>
          </p:nvPr>
        </p:nvSpPr>
        <p:spPr>
          <a:xfrm>
            <a:off x="3924300" y="692150"/>
            <a:ext cx="5219700" cy="865188"/>
          </a:xfrm>
          <a:solidFill>
            <a:schemeClr val="bg1"/>
          </a:solidFill>
        </p:spPr>
        <p:txBody>
          <a:bodyPr/>
          <a:lstStyle/>
          <a:p>
            <a:pPr eaLnBrk="1" hangingPunct="1">
              <a:defRPr/>
            </a:pPr>
            <a:r>
              <a:rPr lang="zh-TW" altLang="en-US" sz="3600" b="1" dirty="0" smtClean="0">
                <a:latin typeface="標楷體" pitchFamily="65" charset="-120"/>
              </a:rPr>
              <a:t>貳、進修教育類別介紹</a:t>
            </a:r>
            <a:endParaRPr lang="zh-TW" altLang="en-US" sz="3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標題 17"/>
          <p:cNvSpPr>
            <a:spLocks noGrp="1"/>
          </p:cNvSpPr>
          <p:nvPr>
            <p:ph type="title"/>
          </p:nvPr>
        </p:nvSpPr>
        <p:spPr>
          <a:xfrm>
            <a:off x="0" y="549275"/>
            <a:ext cx="9144000" cy="1008063"/>
          </a:xfrm>
        </p:spPr>
        <p:txBody>
          <a:bodyPr/>
          <a:lstStyle/>
          <a:p>
            <a:pPr eaLnBrk="1" hangingPunct="1">
              <a:defRPr/>
            </a:pPr>
            <a:r>
              <a:rPr lang="zh-TW" alt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進修部</a:t>
            </a:r>
            <a:r>
              <a:rPr lang="zh-TW" altLang="en-US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教務</a:t>
            </a:r>
            <a:r>
              <a:rPr lang="zh-TW" alt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概況</a:t>
            </a:r>
            <a:r>
              <a:rPr lang="en-US" altLang="zh-TW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</a:t>
            </a:r>
            <a:r>
              <a:rPr lang="zh-TW" alt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系所類別</a:t>
            </a:r>
            <a:r>
              <a:rPr lang="zh-TW" altLang="en-US" sz="2400" b="1" dirty="0">
                <a:latin typeface="+mj-ea"/>
              </a:rPr>
              <a:t/>
            </a:r>
            <a:br>
              <a:rPr lang="zh-TW" altLang="en-US" sz="2400" b="1" dirty="0">
                <a:latin typeface="+mj-ea"/>
              </a:rPr>
            </a:br>
            <a:endParaRPr lang="zh-TW" altLang="en-US" sz="2400" b="1" dirty="0">
              <a:latin typeface="+mj-ea"/>
            </a:endParaRPr>
          </a:p>
        </p:txBody>
      </p:sp>
      <p:graphicFrame>
        <p:nvGraphicFramePr>
          <p:cNvPr id="6" name="資料庫圖表 5"/>
          <p:cNvGraphicFramePr/>
          <p:nvPr/>
        </p:nvGraphicFramePr>
        <p:xfrm>
          <a:off x="1187624" y="1484784"/>
          <a:ext cx="7344816" cy="45365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投影片編號版面配置區 9"/>
          <p:cNvSpPr>
            <a:spLocks noGrp="1"/>
          </p:cNvSpPr>
          <p:nvPr>
            <p:ph type="sldNum" sz="quarter" idx="12"/>
          </p:nvPr>
        </p:nvSpPr>
        <p:spPr>
          <a:xfrm>
            <a:off x="6553200" y="6381328"/>
            <a:ext cx="2133600" cy="476250"/>
          </a:xfrm>
          <a:noFill/>
        </p:spPr>
        <p:txBody>
          <a:bodyPr/>
          <a:lstStyle/>
          <a:p>
            <a:fld id="{7F89509B-DB6F-4F3C-A7CC-6C8558612511}" type="slidenum">
              <a:rPr lang="en-US" altLang="zh-TW" smtClean="0"/>
              <a:pPr/>
              <a:t>7</a:t>
            </a:fld>
            <a:endParaRPr lang="en-US" altLang="zh-TW" dirty="0" smtClean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143000"/>
          </a:xfrm>
        </p:spPr>
        <p:txBody>
          <a:bodyPr/>
          <a:lstStyle/>
          <a:p>
            <a:r>
              <a:rPr lang="zh-TW" alt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進修四技招生名額、報名時間及報名費</a:t>
            </a:r>
            <a:endParaRPr lang="zh-TW" alt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30001463"/>
              </p:ext>
            </p:extLst>
          </p:nvPr>
        </p:nvGraphicFramePr>
        <p:xfrm>
          <a:off x="306000" y="1196752"/>
          <a:ext cx="8532000" cy="4997803"/>
        </p:xfrm>
        <a:graphic>
          <a:graphicData uri="http://schemas.openxmlformats.org/drawingml/2006/table">
            <a:tbl>
              <a:tblPr>
                <a:tableStyleId>{8A107856-5554-42FB-B03E-39F5DBC370BA}</a:tableStyleId>
              </a:tblPr>
              <a:tblGrid>
                <a:gridCol w="28978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202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1387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66906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3200" u="none" strike="noStrike" dirty="0" smtClean="0"/>
                        <a:t>系所類別</a:t>
                      </a:r>
                      <a:endParaRPr lang="zh-TW" altLang="en-US" sz="3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3200" b="1" u="none" strike="noStrike" dirty="0" smtClean="0">
                          <a:solidFill>
                            <a:srgbClr val="FF0000"/>
                          </a:solidFill>
                        </a:rPr>
                        <a:t>113</a:t>
                      </a:r>
                      <a:r>
                        <a:rPr lang="zh-TW" altLang="en-US" sz="3200" b="1" u="none" strike="noStrike" dirty="0" smtClean="0">
                          <a:solidFill>
                            <a:srgbClr val="FF0000"/>
                          </a:solidFill>
                        </a:rPr>
                        <a:t>學年度</a:t>
                      </a:r>
                      <a:endParaRPr lang="zh-TW" altLang="en-US" sz="3200" b="1" i="0" u="none" strike="noStrike" dirty="0">
                        <a:solidFill>
                          <a:srgbClr val="FF0000"/>
                        </a:solidFill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3200" u="none" strike="noStrike" dirty="0" smtClean="0"/>
                        <a:t>學雜費</a:t>
                      </a:r>
                      <a:r>
                        <a:rPr lang="en-US" altLang="zh-TW" sz="3200" u="none" strike="noStrike" dirty="0" smtClean="0"/>
                        <a:t>/</a:t>
                      </a:r>
                      <a:r>
                        <a:rPr lang="zh-TW" altLang="en-US" sz="3200" u="none" strike="noStrike" dirty="0" smtClean="0"/>
                        <a:t>學期</a:t>
                      </a:r>
                      <a:endParaRPr lang="zh-TW" altLang="en-US" sz="3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18957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3200" u="none" strike="noStrike" dirty="0" smtClean="0"/>
                        <a:t>觀光休閒系</a:t>
                      </a:r>
                      <a:endParaRPr lang="zh-TW" altLang="en-US" sz="3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3600" b="1" u="none" strike="noStrike" dirty="0" smtClean="0">
                          <a:solidFill>
                            <a:srgbClr val="FF0000"/>
                          </a:solidFill>
                        </a:rPr>
                        <a:t>36</a:t>
                      </a:r>
                      <a:r>
                        <a:rPr lang="zh-TW" altLang="en-US" sz="3600" b="1" u="none" strike="noStrike" dirty="0" smtClean="0">
                          <a:solidFill>
                            <a:srgbClr val="FF0000"/>
                          </a:solidFill>
                        </a:rPr>
                        <a:t>名</a:t>
                      </a:r>
                      <a:endParaRPr lang="en-US" altLang="zh-TW" sz="3600" b="1" i="0" u="none" strike="noStrike" dirty="0">
                        <a:solidFill>
                          <a:srgbClr val="FF0000"/>
                        </a:solidFill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zh-TW" altLang="en-US" sz="2800" kern="1200" dirty="0" smtClean="0"/>
                        <a:t> </a:t>
                      </a:r>
                      <a:r>
                        <a:rPr lang="en-US" altLang="zh-TW" sz="2800" kern="1200" dirty="0" smtClean="0"/>
                        <a:t>869</a:t>
                      </a:r>
                      <a:r>
                        <a:rPr lang="zh-TW" altLang="en-US" sz="2800" kern="1200" dirty="0" smtClean="0"/>
                        <a:t>元</a:t>
                      </a:r>
                      <a:r>
                        <a:rPr lang="en-US" altLang="zh-TW" sz="2800" kern="1200" dirty="0" smtClean="0"/>
                        <a:t>*</a:t>
                      </a:r>
                      <a:r>
                        <a:rPr lang="zh-TW" altLang="en-US" sz="2800" kern="1200" dirty="0" smtClean="0"/>
                        <a:t>所修學分數</a:t>
                      </a:r>
                      <a:r>
                        <a:rPr lang="en-US" altLang="zh-TW" sz="2800" kern="1200" dirty="0" smtClean="0"/>
                        <a:t>+200</a:t>
                      </a:r>
                      <a:r>
                        <a:rPr lang="zh-TW" altLang="en-US" sz="2800" kern="1200" dirty="0" smtClean="0"/>
                        <a:t>元電腦實習費</a:t>
                      </a:r>
                      <a:r>
                        <a:rPr lang="en-US" altLang="zh-TW" sz="2800" kern="1200" dirty="0" smtClean="0"/>
                        <a:t>+406</a:t>
                      </a:r>
                      <a:r>
                        <a:rPr lang="zh-TW" altLang="en-US" sz="2800" kern="1200" dirty="0" smtClean="0"/>
                        <a:t>元平安保險費</a:t>
                      </a:r>
                      <a:endParaRPr lang="en-US" altLang="zh-TW" sz="2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18957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3200" u="none" strike="noStrike" dirty="0" smtClean="0"/>
                        <a:t>資訊管理系 </a:t>
                      </a:r>
                      <a:endParaRPr lang="zh-TW" altLang="en-US" sz="3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3600" b="1" u="none" strike="noStrike" kern="1200" dirty="0" smtClean="0">
                          <a:solidFill>
                            <a:srgbClr val="FF0000"/>
                          </a:solidFill>
                        </a:rPr>
                        <a:t>30</a:t>
                      </a:r>
                      <a:r>
                        <a:rPr lang="zh-TW" altLang="en-US" sz="3600" b="1" u="none" strike="noStrike" dirty="0" smtClean="0">
                          <a:solidFill>
                            <a:srgbClr val="FF0000"/>
                          </a:solidFill>
                        </a:rPr>
                        <a:t>名</a:t>
                      </a:r>
                      <a:endParaRPr lang="en-US" altLang="zh-TW" sz="3600" b="1" i="0" u="none" strike="noStrike" dirty="0">
                        <a:solidFill>
                          <a:srgbClr val="FF0000"/>
                        </a:solidFill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altLang="zh-TW" sz="2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18957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3200" u="none" strike="noStrike" dirty="0" smtClean="0"/>
                        <a:t>招生人數總計</a:t>
                      </a:r>
                      <a:endParaRPr lang="zh-TW" altLang="en-US" sz="3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800" u="none" strike="noStrike" dirty="0" smtClean="0"/>
                        <a:t>66</a:t>
                      </a:r>
                      <a:r>
                        <a:rPr lang="zh-TW" altLang="en-US" sz="2800" u="none" strike="noStrike" dirty="0" smtClean="0"/>
                        <a:t>名</a:t>
                      </a:r>
                      <a:endParaRPr lang="en-US" altLang="zh-TW" sz="2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altLang="zh-TW" sz="2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14821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3200" u="none" strike="noStrike" dirty="0" smtClean="0"/>
                        <a:t>報名時間</a:t>
                      </a:r>
                      <a:endParaRPr lang="zh-TW" altLang="en-US" sz="3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zh-TW" sz="3600" b="1" u="none" strike="noStrike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r>
                        <a:rPr lang="zh-TW" altLang="en-US" sz="3600" b="1" u="none" strike="noStrike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TW" sz="3600" b="1" u="none" strike="noStrike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zh-TW" altLang="en-US" sz="3600" b="1" u="none" strike="noStrike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TW" sz="3600" b="1" u="none" strike="noStrike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15</a:t>
                      </a:r>
                      <a:r>
                        <a:rPr lang="zh-TW" altLang="en-US" sz="3600" b="1" u="none" strike="noStrike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TW" sz="3600" b="1" u="none" strike="noStrike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zh-TW" altLang="en-US" sz="3600" b="1" u="none" strike="noStrike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一</a:t>
                      </a:r>
                      <a:r>
                        <a:rPr lang="en-US" altLang="zh-TW" sz="3600" b="1" u="none" strike="noStrike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r>
                        <a:rPr lang="zh-TW" altLang="en-US" sz="3600" b="1" u="none" strike="noStrike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TW" sz="3600" b="1" u="none" strike="noStrike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~</a:t>
                      </a:r>
                      <a:r>
                        <a:rPr lang="zh-TW" altLang="en-US" sz="3600" b="1" u="none" strike="noStrike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TW" sz="3600" b="1" u="none" strike="noStrike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  <a:r>
                        <a:rPr lang="zh-TW" altLang="en-US" sz="3600" b="1" u="none" strike="noStrike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TW" sz="3600" b="1" u="none" strike="noStrike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zh-TW" altLang="en-US" sz="3600" b="1" u="none" strike="noStrike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TW" sz="3600" b="1" u="none" strike="noStrike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14</a:t>
                      </a:r>
                      <a:r>
                        <a:rPr lang="zh-TW" altLang="en-US" sz="3600" b="1" u="none" strike="noStrike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TW" sz="3600" b="1" u="none" strike="noStrike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zh-TW" altLang="en-US" sz="3600" b="1" u="none" strike="noStrike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三</a:t>
                      </a:r>
                      <a:r>
                        <a:rPr lang="en-US" altLang="zh-TW" sz="3600" b="1" u="none" strike="noStrike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en-US" altLang="zh-TW" sz="3600" b="1" u="none" strike="noStrike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2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237662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zh-TW" sz="3200" kern="1200" dirty="0" smtClean="0"/>
                        <a:t>報名費</a:t>
                      </a:r>
                      <a:endParaRPr lang="zh-TW" altLang="en-US" sz="32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zh-TW" sz="2600" kern="1200" dirty="0" smtClean="0"/>
                        <a:t>報考一般考生報名費新臺幣</a:t>
                      </a:r>
                      <a:r>
                        <a:rPr lang="en-US" altLang="zh-TW" sz="2800" b="1" u="none" strike="noStrike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200</a:t>
                      </a:r>
                      <a:r>
                        <a:rPr lang="zh-TW" altLang="zh-TW" sz="2800" b="1" u="none" strike="noStrike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元</a:t>
                      </a:r>
                      <a:r>
                        <a:rPr lang="zh-TW" altLang="zh-TW" sz="2600" kern="1200" dirty="0" smtClean="0"/>
                        <a:t>整，符合低收入戶考生報名費減半新臺幣 </a:t>
                      </a:r>
                      <a:r>
                        <a:rPr lang="en-US" altLang="zh-TW" sz="2800" b="1" u="none" strike="noStrike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100</a:t>
                      </a:r>
                      <a:r>
                        <a:rPr lang="zh-TW" altLang="zh-TW" sz="2800" b="1" u="none" strike="noStrike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元</a:t>
                      </a:r>
                      <a:r>
                        <a:rPr lang="zh-TW" altLang="zh-TW" sz="2600" kern="1200" dirty="0" smtClean="0"/>
                        <a:t>整。</a:t>
                      </a:r>
                      <a:endParaRPr lang="en-US" altLang="zh-TW" sz="2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6FC8F3-1D30-4FA9-A202-EEE233601319}" type="slidenum">
              <a:rPr lang="en-US" altLang="zh-TW" smtClean="0"/>
              <a:pPr>
                <a:defRPr/>
              </a:pPr>
              <a:t>9</a:t>
            </a:fld>
            <a:endParaRPr lang="en-US" altLang="zh-TW"/>
          </a:p>
        </p:txBody>
      </p:sp>
      <p:sp>
        <p:nvSpPr>
          <p:cNvPr id="5" name="矩形 4"/>
          <p:cNvSpPr/>
          <p:nvPr/>
        </p:nvSpPr>
        <p:spPr>
          <a:xfrm>
            <a:off x="179512" y="548680"/>
            <a:ext cx="8507288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en-US" altLang="zh-TW" sz="3200" b="1" kern="100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113</a:t>
            </a:r>
            <a:r>
              <a:rPr lang="zh-TW" altLang="en-US" sz="3200" b="1" kern="100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學年</a:t>
            </a:r>
            <a:r>
              <a:rPr lang="zh-TW" altLang="en-US" sz="3200" b="1" kern="100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度國立澎湖科技大學進修</a:t>
            </a:r>
            <a:r>
              <a:rPr lang="zh-TW" altLang="en-US" sz="3200" b="1" kern="100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部</a:t>
            </a:r>
            <a:endParaRPr lang="en-US" altLang="zh-TW" sz="3200" b="1" kern="100" dirty="0" smtClean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algn="ctr" eaLnBrk="0" hangingPunct="0">
              <a:defRPr/>
            </a:pPr>
            <a:r>
              <a:rPr lang="zh-TW" altLang="en-US" sz="3200" b="1" kern="100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四</a:t>
            </a:r>
            <a:r>
              <a:rPr lang="zh-TW" altLang="en-US" sz="3200" b="1" kern="100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技就讀意願</a:t>
            </a:r>
            <a:r>
              <a:rPr lang="zh-TW" altLang="en-US" sz="3200" b="1" kern="100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調查表</a:t>
            </a:r>
            <a:endParaRPr lang="en-US" altLang="zh-TW" sz="3200" b="1" kern="100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algn="ctr" eaLnBrk="0" hangingPunct="0">
              <a:defRPr/>
            </a:pPr>
            <a:endParaRPr lang="zh-TW" altLang="en-US" sz="1000" b="1" kern="100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algn="ctr" eaLnBrk="0" hangingPunct="0">
              <a:defRPr/>
            </a:pPr>
            <a:r>
              <a:rPr lang="zh-TW" altLang="en-US" sz="2800" b="1" kern="100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請填寫</a:t>
            </a:r>
            <a:r>
              <a:rPr lang="zh-TW" altLang="en-US" sz="2800" b="1" kern="1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該表單，以利本校後續</a:t>
            </a:r>
            <a:r>
              <a:rPr lang="zh-TW" altLang="en-US" sz="2800" b="1" kern="100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作業及報名通知</a:t>
            </a:r>
            <a:endParaRPr lang="zh-TW" altLang="en-US" sz="2800" b="1" kern="100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algn="ctr" eaLnBrk="0" hangingPunct="0">
              <a:defRPr/>
            </a:pPr>
            <a:r>
              <a:rPr lang="zh-TW" altLang="en-US" sz="2800" b="1" kern="100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相關連結</a:t>
            </a:r>
            <a:r>
              <a:rPr lang="zh-TW" altLang="en-US" sz="2800" b="1" kern="100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：</a:t>
            </a:r>
            <a:r>
              <a:rPr lang="en-US" altLang="zh-TW" sz="2800" dirty="0">
                <a:hlinkClick r:id="rId2" tooltip="：https://forms.gle/SQf7j9Wh2H8NavVF8(另開視窗)"/>
              </a:rPr>
              <a:t>https://forms.gle/SQf7j9Wh2H8NavVF8</a:t>
            </a:r>
            <a:endParaRPr lang="en-US" altLang="zh-TW" sz="2800" b="1" kern="100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4" y="2641561"/>
            <a:ext cx="8981792" cy="3835658"/>
          </a:xfrm>
          <a:prstGeom prst="rect">
            <a:avLst/>
          </a:prstGeom>
        </p:spPr>
      </p:pic>
      <p:grpSp>
        <p:nvGrpSpPr>
          <p:cNvPr id="3" name="群組 2"/>
          <p:cNvGrpSpPr/>
          <p:nvPr/>
        </p:nvGrpSpPr>
        <p:grpSpPr>
          <a:xfrm>
            <a:off x="3635896" y="4734442"/>
            <a:ext cx="4786803" cy="918267"/>
            <a:chOff x="2233468" y="5612163"/>
            <a:chExt cx="4786803" cy="918267"/>
          </a:xfrm>
        </p:grpSpPr>
        <p:sp>
          <p:nvSpPr>
            <p:cNvPr id="7" name="文字方塊 29"/>
            <p:cNvSpPr txBox="1">
              <a:spLocks noChangeArrowheads="1"/>
            </p:cNvSpPr>
            <p:nvPr/>
          </p:nvSpPr>
          <p:spPr bwMode="auto">
            <a:xfrm>
              <a:off x="2233468" y="6068765"/>
              <a:ext cx="4786803" cy="461665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9pPr>
            </a:lstStyle>
            <a:p>
              <a:r>
                <a:rPr lang="zh-TW" altLang="en-US" sz="2400" b="1" dirty="0" smtClean="0">
                  <a:solidFill>
                    <a:srgbClr val="FF33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進修推廣部四技</a:t>
              </a:r>
              <a:r>
                <a:rPr lang="zh-TW" altLang="en-US" sz="2400" b="1" dirty="0">
                  <a:solidFill>
                    <a:srgbClr val="FF33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招生意願調查表</a:t>
              </a:r>
            </a:p>
          </p:txBody>
        </p:sp>
        <p:cxnSp>
          <p:nvCxnSpPr>
            <p:cNvPr id="8" name="直線單箭頭接點 7"/>
            <p:cNvCxnSpPr/>
            <p:nvPr/>
          </p:nvCxnSpPr>
          <p:spPr bwMode="auto">
            <a:xfrm flipH="1" flipV="1">
              <a:off x="4465716" y="5612163"/>
              <a:ext cx="394316" cy="456603"/>
            </a:xfrm>
            <a:prstGeom prst="straightConnector1">
              <a:avLst/>
            </a:prstGeom>
            <a:ln w="28575">
              <a:solidFill>
                <a:srgbClr val="FF3300"/>
              </a:solidFill>
              <a:tailEnd type="triangle"/>
            </a:ln>
            <a:scene3d>
              <a:camera prst="perspectiveHeroicExtremeLeftFacing"/>
              <a:lightRig rig="threePt" dir="t"/>
            </a:scene3d>
            <a:extLst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6" name="矩形 5"/>
          <p:cNvSpPr/>
          <p:nvPr/>
        </p:nvSpPr>
        <p:spPr>
          <a:xfrm>
            <a:off x="2627784" y="3212976"/>
            <a:ext cx="144016" cy="28803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 smtClean="0">
                <a:solidFill>
                  <a:srgbClr val="FF0000"/>
                </a:solidFill>
              </a:rPr>
              <a:t>3</a:t>
            </a:r>
            <a:endParaRPr lang="zh-TW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0337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澎科大">
  <a:themeElements>
    <a:clrScheme name="澎科大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澎科大">
      <a:majorFont>
        <a:latin typeface="Times New Roman"/>
        <a:ea typeface="標楷體"/>
        <a:cs typeface=""/>
      </a:majorFont>
      <a:minorFont>
        <a:latin typeface="Times New Roman"/>
        <a:ea typeface="標楷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澎科大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澎科大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澎科大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澎科大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澎科大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澎科大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澎科大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澎科大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澎科大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澎科大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澎科大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澎科大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澎科大</Template>
  <TotalTime>126455</TotalTime>
  <Words>1199</Words>
  <Application>Microsoft Office PowerPoint</Application>
  <PresentationFormat>如螢幕大小 (4:3)</PresentationFormat>
  <Paragraphs>188</Paragraphs>
  <Slides>32</Slides>
  <Notes>8</Notes>
  <HiddenSlides>4</HiddenSlides>
  <MMClips>0</MMClips>
  <ScaleCrop>false</ScaleCrop>
  <HeadingPairs>
    <vt:vector size="6" baseType="variant">
      <vt:variant>
        <vt:lpstr>使用字型</vt:lpstr>
      </vt:variant>
      <vt:variant>
        <vt:i4>8</vt:i4>
      </vt:variant>
      <vt:variant>
        <vt:lpstr>佈景主題</vt:lpstr>
      </vt:variant>
      <vt:variant>
        <vt:i4>2</vt:i4>
      </vt:variant>
      <vt:variant>
        <vt:lpstr>投影片標題</vt:lpstr>
      </vt:variant>
      <vt:variant>
        <vt:i4>32</vt:i4>
      </vt:variant>
    </vt:vector>
  </HeadingPairs>
  <TitlesOfParts>
    <vt:vector size="42" baseType="lpstr">
      <vt:lpstr>微軟正黑體</vt:lpstr>
      <vt:lpstr>新細明體</vt:lpstr>
      <vt:lpstr>標楷體</vt:lpstr>
      <vt:lpstr>Arial</vt:lpstr>
      <vt:lpstr>Calibri</vt:lpstr>
      <vt:lpstr>Times New Roman</vt:lpstr>
      <vt:lpstr>Wingdings</vt:lpstr>
      <vt:lpstr>Wingdings 2</vt:lpstr>
      <vt:lpstr>澎科大</vt:lpstr>
      <vt:lpstr>Office 佈景主題</vt:lpstr>
      <vt:lpstr>PowerPoint 簡報</vt:lpstr>
      <vt:lpstr>PowerPoint 簡報</vt:lpstr>
      <vt:lpstr>本校學雜費全國最低</vt:lpstr>
      <vt:lpstr>壹、進修推廣部簡介</vt:lpstr>
      <vt:lpstr>PowerPoint 簡報</vt:lpstr>
      <vt:lpstr>貳、進修教育類別介紹</vt:lpstr>
      <vt:lpstr>進修部教務概況-系所類別 </vt:lpstr>
      <vt:lpstr>進修四技招生名額、報名時間及報名費</vt:lpstr>
      <vt:lpstr>PowerPoint 簡報</vt:lpstr>
      <vt:lpstr>PowerPoint 簡報</vt:lpstr>
      <vt:lpstr>進修部四技報名資格</vt:lpstr>
      <vt:lpstr>参、行政支援與獎勵</vt:lpstr>
      <vt:lpstr>學生事務及交流管道</vt:lpstr>
      <vt:lpstr>行政部門與師生之溝通機制 </vt:lpstr>
      <vt:lpstr>進修部行政業務：單一窗口服務與轉介</vt:lpstr>
      <vt:lpstr>進修學務行政支援</vt:lpstr>
      <vt:lpstr>進修部112-1資訊管理系一年級課表</vt:lpstr>
      <vt:lpstr>PowerPoint 簡報</vt:lpstr>
      <vt:lpstr>112-1觀光休閒系碩士在職專班一年級課表</vt:lpstr>
      <vt:lpstr>PowerPoint 簡報</vt:lpstr>
      <vt:lpstr>PowerPoint 簡報</vt:lpstr>
      <vt:lpstr>113學年度觀光休閒系特約商店</vt:lpstr>
      <vt:lpstr>肆、推廣教育課程</vt:lpstr>
      <vt:lpstr>免費講座</vt:lpstr>
      <vt:lpstr>語言人文類</vt:lpstr>
      <vt:lpstr>健康養生</vt:lpstr>
      <vt:lpstr>職業訓練</vt:lpstr>
      <vt:lpstr>辦理推廣教育非學分班別－證照輔導班</vt:lpstr>
      <vt:lpstr>開課內容</vt:lpstr>
      <vt:lpstr>進修推廣部聯絡方式</vt:lpstr>
      <vt:lpstr>113學年度國立澎湖科技大學 進修部四技就讀意願調查表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user</dc:creator>
  <cp:lastModifiedBy>user</cp:lastModifiedBy>
  <cp:revision>2305</cp:revision>
  <cp:lastPrinted>2016-03-18T08:57:22Z</cp:lastPrinted>
  <dcterms:created xsi:type="dcterms:W3CDTF">2007-11-14T06:51:49Z</dcterms:created>
  <dcterms:modified xsi:type="dcterms:W3CDTF">2024-03-19T09:38:44Z</dcterms:modified>
</cp:coreProperties>
</file>