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A9914-5C83-495D-8F19-F186AC6B9F7C}" type="datetimeFigureOut">
              <a:rPr lang="zh-TW" altLang="en-US" smtClean="0"/>
              <a:t>2023/6/19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ACB72-C71D-49E0-9290-A6D121CF7D0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3175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A9914-5C83-495D-8F19-F186AC6B9F7C}" type="datetimeFigureOut">
              <a:rPr lang="zh-TW" altLang="en-US" smtClean="0"/>
              <a:t>2023/6/19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ACB72-C71D-49E0-9290-A6D121CF7D0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8743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A9914-5C83-495D-8F19-F186AC6B9F7C}" type="datetimeFigureOut">
              <a:rPr lang="zh-TW" altLang="en-US" smtClean="0"/>
              <a:t>2023/6/19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ACB72-C71D-49E0-9290-A6D121CF7D0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4756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A9914-5C83-495D-8F19-F186AC6B9F7C}" type="datetimeFigureOut">
              <a:rPr lang="zh-TW" altLang="en-US" smtClean="0"/>
              <a:t>2023/6/19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ACB72-C71D-49E0-9290-A6D121CF7D0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4523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A9914-5C83-495D-8F19-F186AC6B9F7C}" type="datetimeFigureOut">
              <a:rPr lang="zh-TW" altLang="en-US" smtClean="0"/>
              <a:t>2023/6/19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ACB72-C71D-49E0-9290-A6D121CF7D0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1691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A9914-5C83-495D-8F19-F186AC6B9F7C}" type="datetimeFigureOut">
              <a:rPr lang="zh-TW" altLang="en-US" smtClean="0"/>
              <a:t>2023/6/19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ACB72-C71D-49E0-9290-A6D121CF7D0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9356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A9914-5C83-495D-8F19-F186AC6B9F7C}" type="datetimeFigureOut">
              <a:rPr lang="zh-TW" altLang="en-US" smtClean="0"/>
              <a:t>2023/6/19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ACB72-C71D-49E0-9290-A6D121CF7D0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9809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A9914-5C83-495D-8F19-F186AC6B9F7C}" type="datetimeFigureOut">
              <a:rPr lang="zh-TW" altLang="en-US" smtClean="0"/>
              <a:t>2023/6/19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ACB72-C71D-49E0-9290-A6D121CF7D0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2051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A9914-5C83-495D-8F19-F186AC6B9F7C}" type="datetimeFigureOut">
              <a:rPr lang="zh-TW" altLang="en-US" smtClean="0"/>
              <a:t>2023/6/19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ACB72-C71D-49E0-9290-A6D121CF7D0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1712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A9914-5C83-495D-8F19-F186AC6B9F7C}" type="datetimeFigureOut">
              <a:rPr lang="zh-TW" altLang="en-US" smtClean="0"/>
              <a:t>2023/6/19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ACB72-C71D-49E0-9290-A6D121CF7D0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7293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A9914-5C83-495D-8F19-F186AC6B9F7C}" type="datetimeFigureOut">
              <a:rPr lang="zh-TW" altLang="en-US" smtClean="0"/>
              <a:t>2023/6/19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ACB72-C71D-49E0-9290-A6D121CF7D0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805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A9914-5C83-495D-8F19-F186AC6B9F7C}" type="datetimeFigureOut">
              <a:rPr lang="zh-TW" altLang="en-US" smtClean="0"/>
              <a:t>2023/6/19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ACB72-C71D-49E0-9290-A6D121CF7D0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8610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080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43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118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305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43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284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3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140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43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5713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寬螢幕</PresentationFormat>
  <Paragraphs>0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1" baseType="lpstr"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</cp:revision>
  <dcterms:created xsi:type="dcterms:W3CDTF">2023-06-19T00:54:52Z</dcterms:created>
  <dcterms:modified xsi:type="dcterms:W3CDTF">2023-06-19T00:55:57Z</dcterms:modified>
</cp:coreProperties>
</file>