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8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7E7F4"/>
    <a:srgbClr val="0000FF"/>
    <a:srgbClr val="E6E6E6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志 張" userId="0365411015c4b439" providerId="LiveId" clId="{393D85A7-2476-4299-8108-6A0464838A71}"/>
    <pc:docChg chg="custSel addSld modSld sldOrd">
      <pc:chgData name="弘志 張" userId="0365411015c4b439" providerId="LiveId" clId="{393D85A7-2476-4299-8108-6A0464838A71}" dt="2022-08-03T13:38:52.506" v="287" actId="1440"/>
      <pc:docMkLst>
        <pc:docMk/>
      </pc:docMkLst>
      <pc:sldChg chg="modSp mod">
        <pc:chgData name="弘志 張" userId="0365411015c4b439" providerId="LiveId" clId="{393D85A7-2476-4299-8108-6A0464838A71}" dt="2022-08-03T13:09:56.754" v="273" actId="20577"/>
        <pc:sldMkLst>
          <pc:docMk/>
          <pc:sldMk cId="139658224" sldId="263"/>
        </pc:sldMkLst>
        <pc:spChg chg="mod">
          <ac:chgData name="弘志 張" userId="0365411015c4b439" providerId="LiveId" clId="{393D85A7-2476-4299-8108-6A0464838A71}" dt="2022-08-03T13:09:56.754" v="273" actId="20577"/>
          <ac:spMkLst>
            <pc:docMk/>
            <pc:sldMk cId="139658224" sldId="263"/>
            <ac:spMk id="49" creationId="{405A031A-13A5-4241-9CA3-C48A1627E01F}"/>
          </ac:spMkLst>
        </pc:spChg>
      </pc:sldChg>
      <pc:sldChg chg="ord">
        <pc:chgData name="弘志 張" userId="0365411015c4b439" providerId="LiveId" clId="{393D85A7-2476-4299-8108-6A0464838A71}" dt="2022-08-03T12:34:25.032" v="243"/>
        <pc:sldMkLst>
          <pc:docMk/>
          <pc:sldMk cId="1479880654" sldId="266"/>
        </pc:sldMkLst>
      </pc:sldChg>
      <pc:sldChg chg="ord">
        <pc:chgData name="弘志 張" userId="0365411015c4b439" providerId="LiveId" clId="{393D85A7-2476-4299-8108-6A0464838A71}" dt="2022-08-03T12:34:25.032" v="243"/>
        <pc:sldMkLst>
          <pc:docMk/>
          <pc:sldMk cId="550436477" sldId="267"/>
        </pc:sldMkLst>
      </pc:sldChg>
      <pc:sldChg chg="ord">
        <pc:chgData name="弘志 張" userId="0365411015c4b439" providerId="LiveId" clId="{393D85A7-2476-4299-8108-6A0464838A71}" dt="2022-08-03T12:34:25.032" v="243"/>
        <pc:sldMkLst>
          <pc:docMk/>
          <pc:sldMk cId="1859027748" sldId="268"/>
        </pc:sldMkLst>
      </pc:sldChg>
      <pc:sldChg chg="addSp delSp modSp mod">
        <pc:chgData name="弘志 張" userId="0365411015c4b439" providerId="LiveId" clId="{393D85A7-2476-4299-8108-6A0464838A71}" dt="2022-08-03T12:22:24.463" v="241" actId="14100"/>
        <pc:sldMkLst>
          <pc:docMk/>
          <pc:sldMk cId="3330752888" sldId="269"/>
        </pc:sldMkLst>
        <pc:spChg chg="add mod">
          <ac:chgData name="弘志 張" userId="0365411015c4b439" providerId="LiveId" clId="{393D85A7-2476-4299-8108-6A0464838A71}" dt="2022-08-03T12:22:24.463" v="241" actId="14100"/>
          <ac:spMkLst>
            <pc:docMk/>
            <pc:sldMk cId="3330752888" sldId="269"/>
            <ac:spMk id="36" creationId="{439C19AF-2ED5-430A-52F1-1CD3369FC96E}"/>
          </ac:spMkLst>
        </pc:spChg>
        <pc:grpChg chg="del">
          <ac:chgData name="弘志 張" userId="0365411015c4b439" providerId="LiveId" clId="{393D85A7-2476-4299-8108-6A0464838A71}" dt="2022-08-03T12:07:09.110" v="1" actId="478"/>
          <ac:grpSpMkLst>
            <pc:docMk/>
            <pc:sldMk cId="3330752888" sldId="269"/>
            <ac:grpSpMk id="35" creationId="{64906932-3983-B2BF-946D-FA67A9C0E3B6}"/>
          </ac:grpSpMkLst>
        </pc:grpChg>
        <pc:picChg chg="add mod">
          <ac:chgData name="弘志 張" userId="0365411015c4b439" providerId="LiveId" clId="{393D85A7-2476-4299-8108-6A0464838A71}" dt="2022-08-03T12:16:09.081" v="16" actId="1076"/>
          <ac:picMkLst>
            <pc:docMk/>
            <pc:sldMk cId="3330752888" sldId="269"/>
            <ac:picMk id="24" creationId="{8DC72BA9-A84D-AB6E-52E7-F34CB8379B52}"/>
          </ac:picMkLst>
        </pc:picChg>
        <pc:picChg chg="add mod">
          <ac:chgData name="弘志 張" userId="0365411015c4b439" providerId="LiveId" clId="{393D85A7-2476-4299-8108-6A0464838A71}" dt="2022-08-03T12:21:29.237" v="207" actId="1076"/>
          <ac:picMkLst>
            <pc:docMk/>
            <pc:sldMk cId="3330752888" sldId="269"/>
            <ac:picMk id="28" creationId="{73618896-9D6C-44ED-BF5E-200114E7E9B0}"/>
          </ac:picMkLst>
        </pc:picChg>
      </pc:sldChg>
      <pc:sldChg chg="modSp mod">
        <pc:chgData name="弘志 張" userId="0365411015c4b439" providerId="LiveId" clId="{393D85A7-2476-4299-8108-6A0464838A71}" dt="2022-08-03T13:10:55.468" v="278" actId="1076"/>
        <pc:sldMkLst>
          <pc:docMk/>
          <pc:sldMk cId="4151452107" sldId="270"/>
        </pc:sldMkLst>
        <pc:spChg chg="mod">
          <ac:chgData name="弘志 張" userId="0365411015c4b439" providerId="LiveId" clId="{393D85A7-2476-4299-8108-6A0464838A71}" dt="2022-08-03T13:10:55.468" v="278" actId="1076"/>
          <ac:spMkLst>
            <pc:docMk/>
            <pc:sldMk cId="4151452107" sldId="270"/>
            <ac:spMk id="45" creationId="{5D7E51B6-D801-FC30-0379-112B7120F335}"/>
          </ac:spMkLst>
        </pc:spChg>
      </pc:sldChg>
      <pc:sldChg chg="add">
        <pc:chgData name="弘志 張" userId="0365411015c4b439" providerId="LiveId" clId="{393D85A7-2476-4299-8108-6A0464838A71}" dt="2022-08-03T12:07:01.657" v="0" actId="2890"/>
        <pc:sldMkLst>
          <pc:docMk/>
          <pc:sldMk cId="372843200" sldId="294"/>
        </pc:sldMkLst>
      </pc:sldChg>
      <pc:sldChg chg="addSp delSp modSp new mod delAnim modAnim">
        <pc:chgData name="弘志 張" userId="0365411015c4b439" providerId="LiveId" clId="{393D85A7-2476-4299-8108-6A0464838A71}" dt="2022-08-03T13:38:52.506" v="287" actId="1440"/>
        <pc:sldMkLst>
          <pc:docMk/>
          <pc:sldMk cId="1865184053" sldId="295"/>
        </pc:sldMkLst>
        <pc:picChg chg="add del mod">
          <ac:chgData name="弘志 張" userId="0365411015c4b439" providerId="LiveId" clId="{393D85A7-2476-4299-8108-6A0464838A71}" dt="2022-08-03T13:38:35.381" v="280" actId="478"/>
          <ac:picMkLst>
            <pc:docMk/>
            <pc:sldMk cId="1865184053" sldId="295"/>
            <ac:picMk id="2" creationId="{6E296084-AB31-FC42-0A25-E52B22AC130A}"/>
          </ac:picMkLst>
        </pc:picChg>
        <pc:picChg chg="add mod">
          <ac:chgData name="弘志 張" userId="0365411015c4b439" providerId="LiveId" clId="{393D85A7-2476-4299-8108-6A0464838A71}" dt="2022-08-03T13:38:52.506" v="287" actId="1440"/>
          <ac:picMkLst>
            <pc:docMk/>
            <pc:sldMk cId="1865184053" sldId="295"/>
            <ac:picMk id="3" creationId="{A7889442-3BE3-40FE-BBFD-E34BE23D66E4}"/>
          </ac:picMkLst>
        </pc:picChg>
      </pc:sldChg>
      <pc:sldChg chg="addSp modSp new mod modAnim">
        <pc:chgData name="弘志 張" userId="0365411015c4b439" providerId="LiveId" clId="{393D85A7-2476-4299-8108-6A0464838A71}" dt="2022-08-03T12:57:36.093" v="271" actId="1076"/>
        <pc:sldMkLst>
          <pc:docMk/>
          <pc:sldMk cId="1196308402" sldId="296"/>
        </pc:sldMkLst>
        <pc:picChg chg="add mod">
          <ac:chgData name="弘志 張" userId="0365411015c4b439" providerId="LiveId" clId="{393D85A7-2476-4299-8108-6A0464838A71}" dt="2022-08-03T12:57:36.093" v="271" actId="1076"/>
          <ac:picMkLst>
            <pc:docMk/>
            <pc:sldMk cId="1196308402" sldId="296"/>
            <ac:picMk id="2" creationId="{A32B1635-EE2B-D48B-4FCC-55900D00CF02}"/>
          </ac:picMkLst>
        </pc:picChg>
      </pc:sldChg>
      <pc:sldChg chg="addSp modSp new mod modAnim">
        <pc:chgData name="弘志 張" userId="0365411015c4b439" providerId="LiveId" clId="{393D85A7-2476-4299-8108-6A0464838A71}" dt="2022-08-03T12:57:17.837" v="269" actId="1076"/>
        <pc:sldMkLst>
          <pc:docMk/>
          <pc:sldMk cId="230562488" sldId="297"/>
        </pc:sldMkLst>
        <pc:picChg chg="add mod">
          <ac:chgData name="弘志 張" userId="0365411015c4b439" providerId="LiveId" clId="{393D85A7-2476-4299-8108-6A0464838A71}" dt="2022-08-03T12:57:17.837" v="269" actId="1076"/>
          <ac:picMkLst>
            <pc:docMk/>
            <pc:sldMk cId="230562488" sldId="297"/>
            <ac:picMk id="2" creationId="{0B435269-4B37-BDFB-0E97-D195D96D18E4}"/>
          </ac:picMkLst>
        </pc:picChg>
      </pc:sldChg>
    </pc:docChg>
  </pc:docChgLst>
  <pc:docChgLst>
    <pc:chgData name="弘志 張" userId="0365411015c4b439" providerId="LiveId" clId="{E6A1D2AF-9DBC-4FE4-9C73-1B76E832D79F}"/>
    <pc:docChg chg="undo custSel addSld delSld modSld sldOrd">
      <pc:chgData name="弘志 張" userId="0365411015c4b439" providerId="LiveId" clId="{E6A1D2AF-9DBC-4FE4-9C73-1B76E832D79F}" dt="2022-08-01T15:14:22.432" v="616" actId="1076"/>
      <pc:docMkLst>
        <pc:docMk/>
      </pc:docMkLst>
      <pc:sldChg chg="addSp delSp modSp new mod">
        <pc:chgData name="弘志 張" userId="0365411015c4b439" providerId="LiveId" clId="{E6A1D2AF-9DBC-4FE4-9C73-1B76E832D79F}" dt="2022-08-01T14:37:59.850" v="87" actId="1076"/>
        <pc:sldMkLst>
          <pc:docMk/>
          <pc:sldMk cId="1232986846" sldId="272"/>
        </pc:sldMkLst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4" creationId="{F7095D61-3022-0FFF-EE89-FAD694D8F6DA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5" creationId="{C2FC3CD6-333C-3956-A489-7FE4B4D6FFBE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6" creationId="{66CDB3F5-9950-55D3-4E78-14843899969F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7" creationId="{18830C24-0223-A82F-8EA7-033D8A1430D4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8" creationId="{F050B2AC-0000-4B9E-2600-8D1F8610B2B1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9" creationId="{1AFB5856-51E8-CE59-2F7C-854B90C4F825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0" creationId="{8BCE3F14-62E7-0EB7-06DF-F2F27B79C877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1" creationId="{DD27F8DD-60E0-8A61-B211-7B15A94D074F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2" creationId="{DD6FDC19-F48C-CBCE-278D-9CEA729FFF89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3" creationId="{97F7F6D3-762B-31F6-D7F0-EDC0C5AF7D13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4" creationId="{C6478E18-AA20-1A40-43FB-4553BC6E0D2E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6" creationId="{D9EE5CBB-3223-6D73-198C-C044F6A28F2C}"/>
          </ac:spMkLst>
        </pc:spChg>
        <pc:spChg chg="mod">
          <ac:chgData name="弘志 張" userId="0365411015c4b439" providerId="LiveId" clId="{E6A1D2AF-9DBC-4FE4-9C73-1B76E832D79F}" dt="2022-08-01T14:14:17.395" v="1"/>
          <ac:spMkLst>
            <pc:docMk/>
            <pc:sldMk cId="1232986846" sldId="272"/>
            <ac:spMk id="17" creationId="{091B4745-92A1-4F75-2426-C7906A6EF563}"/>
          </ac:spMkLst>
        </pc:spChg>
        <pc:spChg chg="add mod">
          <ac:chgData name="弘志 張" userId="0365411015c4b439" providerId="LiveId" clId="{E6A1D2AF-9DBC-4FE4-9C73-1B76E832D79F}" dt="2022-08-01T14:37:59.850" v="87" actId="1076"/>
          <ac:spMkLst>
            <pc:docMk/>
            <pc:sldMk cId="1232986846" sldId="272"/>
            <ac:spMk id="18" creationId="{60C7A891-C4E1-F967-8F24-A522727CDBD4}"/>
          </ac:spMkLst>
        </pc:spChg>
        <pc:spChg chg="mod">
          <ac:chgData name="弘志 張" userId="0365411015c4b439" providerId="LiveId" clId="{E6A1D2AF-9DBC-4FE4-9C73-1B76E832D79F}" dt="2022-08-01T14:14:34.764" v="2"/>
          <ac:spMkLst>
            <pc:docMk/>
            <pc:sldMk cId="1232986846" sldId="272"/>
            <ac:spMk id="23" creationId="{32167822-B8D7-893F-E9F8-5A603FA0D2C3}"/>
          </ac:spMkLst>
        </pc:spChg>
        <pc:spChg chg="add del mod">
          <ac:chgData name="弘志 張" userId="0365411015c4b439" providerId="LiveId" clId="{E6A1D2AF-9DBC-4FE4-9C73-1B76E832D79F}" dt="2022-08-01T14:37:34.173" v="81" actId="478"/>
          <ac:spMkLst>
            <pc:docMk/>
            <pc:sldMk cId="1232986846" sldId="272"/>
            <ac:spMk id="26" creationId="{4D39C029-5487-E1F6-AAE1-71C6B21D330E}"/>
          </ac:spMkLst>
        </pc:spChg>
        <pc:spChg chg="add del mod">
          <ac:chgData name="弘志 張" userId="0365411015c4b439" providerId="LiveId" clId="{E6A1D2AF-9DBC-4FE4-9C73-1B76E832D79F}" dt="2022-08-01T14:37:34.173" v="81" actId="478"/>
          <ac:spMkLst>
            <pc:docMk/>
            <pc:sldMk cId="1232986846" sldId="272"/>
            <ac:spMk id="27" creationId="{1C75B16D-1C10-297F-679D-4B91D9AAC218}"/>
          </ac:spMkLst>
        </pc:spChg>
        <pc:spChg chg="add del mod">
          <ac:chgData name="弘志 張" userId="0365411015c4b439" providerId="LiveId" clId="{E6A1D2AF-9DBC-4FE4-9C73-1B76E832D79F}" dt="2022-08-01T14:37:34.173" v="81" actId="478"/>
          <ac:spMkLst>
            <pc:docMk/>
            <pc:sldMk cId="1232986846" sldId="272"/>
            <ac:spMk id="28" creationId="{AE3C6769-54FF-111A-3C84-7435B1FF0946}"/>
          </ac:spMkLst>
        </pc:spChg>
        <pc:spChg chg="add del mod">
          <ac:chgData name="弘志 張" userId="0365411015c4b439" providerId="LiveId" clId="{E6A1D2AF-9DBC-4FE4-9C73-1B76E832D79F}" dt="2022-08-01T14:37:34.173" v="81" actId="478"/>
          <ac:spMkLst>
            <pc:docMk/>
            <pc:sldMk cId="1232986846" sldId="272"/>
            <ac:spMk id="29" creationId="{A81F4461-FC96-969E-AC69-405DF6C2EB86}"/>
          </ac:spMkLst>
        </pc:spChg>
        <pc:spChg chg="add del mod">
          <ac:chgData name="弘志 張" userId="0365411015c4b439" providerId="LiveId" clId="{E6A1D2AF-9DBC-4FE4-9C73-1B76E832D79F}" dt="2022-08-01T14:37:34.173" v="81" actId="478"/>
          <ac:spMkLst>
            <pc:docMk/>
            <pc:sldMk cId="1232986846" sldId="272"/>
            <ac:spMk id="30" creationId="{AD0D5E87-EE46-5ED1-CB72-AA6FC635CE29}"/>
          </ac:spMkLst>
        </pc:spChg>
        <pc:grpChg chg="add mod">
          <ac:chgData name="弘志 張" userId="0365411015c4b439" providerId="LiveId" clId="{E6A1D2AF-9DBC-4FE4-9C73-1B76E832D79F}" dt="2022-08-01T14:14:17.395" v="1"/>
          <ac:grpSpMkLst>
            <pc:docMk/>
            <pc:sldMk cId="1232986846" sldId="272"/>
            <ac:grpSpMk id="2" creationId="{8074B572-F8CA-C77B-7279-314236F42391}"/>
          </ac:grpSpMkLst>
        </pc:grpChg>
        <pc:grpChg chg="mod">
          <ac:chgData name="弘志 張" userId="0365411015c4b439" providerId="LiveId" clId="{E6A1D2AF-9DBC-4FE4-9C73-1B76E832D79F}" dt="2022-08-01T14:14:17.395" v="1"/>
          <ac:grpSpMkLst>
            <pc:docMk/>
            <pc:sldMk cId="1232986846" sldId="272"/>
            <ac:grpSpMk id="3" creationId="{97708BD7-D886-DD74-4D6A-0F2CA1F85528}"/>
          </ac:grpSpMkLst>
        </pc:grpChg>
        <pc:grpChg chg="mod">
          <ac:chgData name="弘志 張" userId="0365411015c4b439" providerId="LiveId" clId="{E6A1D2AF-9DBC-4FE4-9C73-1B76E832D79F}" dt="2022-08-01T14:14:17.395" v="1"/>
          <ac:grpSpMkLst>
            <pc:docMk/>
            <pc:sldMk cId="1232986846" sldId="272"/>
            <ac:grpSpMk id="15" creationId="{0EB06349-EFC2-0D1F-5A13-B72E041A9D8D}"/>
          </ac:grpSpMkLst>
        </pc:grpChg>
        <pc:grpChg chg="add del mod">
          <ac:chgData name="弘志 張" userId="0365411015c4b439" providerId="LiveId" clId="{E6A1D2AF-9DBC-4FE4-9C73-1B76E832D79F}" dt="2022-08-01T14:37:34.173" v="81" actId="478"/>
          <ac:grpSpMkLst>
            <pc:docMk/>
            <pc:sldMk cId="1232986846" sldId="272"/>
            <ac:grpSpMk id="21" creationId="{4564FF7A-40FB-0D95-3368-332DF8348057}"/>
          </ac:grpSpMkLst>
        </pc:grpChg>
        <pc:picChg chg="add del mod">
          <ac:chgData name="弘志 張" userId="0365411015c4b439" providerId="LiveId" clId="{E6A1D2AF-9DBC-4FE4-9C73-1B76E832D79F}" dt="2022-08-01T14:37:34.173" v="81" actId="478"/>
          <ac:picMkLst>
            <pc:docMk/>
            <pc:sldMk cId="1232986846" sldId="272"/>
            <ac:picMk id="19" creationId="{4E31169E-30C8-E136-AE20-4F275F16D43C}"/>
          </ac:picMkLst>
        </pc:picChg>
        <pc:picChg chg="add del mod">
          <ac:chgData name="弘志 張" userId="0365411015c4b439" providerId="LiveId" clId="{E6A1D2AF-9DBC-4FE4-9C73-1B76E832D79F}" dt="2022-08-01T14:37:34.173" v="81" actId="478"/>
          <ac:picMkLst>
            <pc:docMk/>
            <pc:sldMk cId="1232986846" sldId="272"/>
            <ac:picMk id="20" creationId="{1BB1561C-F154-3456-16BE-7338030744E2}"/>
          </ac:picMkLst>
        </pc:picChg>
        <pc:picChg chg="mod">
          <ac:chgData name="弘志 張" userId="0365411015c4b439" providerId="LiveId" clId="{E6A1D2AF-9DBC-4FE4-9C73-1B76E832D79F}" dt="2022-08-01T14:14:34.764" v="2"/>
          <ac:picMkLst>
            <pc:docMk/>
            <pc:sldMk cId="1232986846" sldId="272"/>
            <ac:picMk id="22" creationId="{E453B98C-B0F3-76C6-B3C6-1554697E968C}"/>
          </ac:picMkLst>
        </pc:picChg>
        <pc:picChg chg="add del mod">
          <ac:chgData name="弘志 張" userId="0365411015c4b439" providerId="LiveId" clId="{E6A1D2AF-9DBC-4FE4-9C73-1B76E832D79F}" dt="2022-08-01T14:37:34.173" v="81" actId="478"/>
          <ac:picMkLst>
            <pc:docMk/>
            <pc:sldMk cId="1232986846" sldId="272"/>
            <ac:picMk id="24" creationId="{5A6AFC5D-5639-2986-0EA6-A899F85FD912}"/>
          </ac:picMkLst>
        </pc:picChg>
        <pc:picChg chg="add del mod">
          <ac:chgData name="弘志 張" userId="0365411015c4b439" providerId="LiveId" clId="{E6A1D2AF-9DBC-4FE4-9C73-1B76E832D79F}" dt="2022-08-01T14:37:34.173" v="81" actId="478"/>
          <ac:picMkLst>
            <pc:docMk/>
            <pc:sldMk cId="1232986846" sldId="272"/>
            <ac:picMk id="25" creationId="{4A441B8F-434F-EA02-3235-7D43E529318B}"/>
          </ac:picMkLst>
        </pc:picChg>
      </pc:sldChg>
      <pc:sldChg chg="addSp delSp modSp add mod">
        <pc:chgData name="弘志 張" userId="0365411015c4b439" providerId="LiveId" clId="{E6A1D2AF-9DBC-4FE4-9C73-1B76E832D79F}" dt="2022-08-01T14:18:26.944" v="27" actId="2085"/>
        <pc:sldMkLst>
          <pc:docMk/>
          <pc:sldMk cId="3854554641" sldId="273"/>
        </pc:sldMkLst>
        <pc:spChg chg="del">
          <ac:chgData name="弘志 張" userId="0365411015c4b439" providerId="LiveId" clId="{E6A1D2AF-9DBC-4FE4-9C73-1B76E832D79F}" dt="2022-08-01T14:17:27.903" v="16" actId="478"/>
          <ac:spMkLst>
            <pc:docMk/>
            <pc:sldMk cId="3854554641" sldId="273"/>
            <ac:spMk id="18" creationId="{60C7A891-C4E1-F967-8F24-A522727CDBD4}"/>
          </ac:spMkLst>
        </pc:spChg>
        <pc:spChg chg="del">
          <ac:chgData name="弘志 張" userId="0365411015c4b439" providerId="LiveId" clId="{E6A1D2AF-9DBC-4FE4-9C73-1B76E832D79F}" dt="2022-08-01T14:17:24.667" v="15" actId="478"/>
          <ac:spMkLst>
            <pc:docMk/>
            <pc:sldMk cId="3854554641" sldId="273"/>
            <ac:spMk id="26" creationId="{4D39C029-5487-E1F6-AAE1-71C6B21D330E}"/>
          </ac:spMkLst>
        </pc:spChg>
        <pc:spChg chg="del">
          <ac:chgData name="弘志 張" userId="0365411015c4b439" providerId="LiveId" clId="{E6A1D2AF-9DBC-4FE4-9C73-1B76E832D79F}" dt="2022-08-01T14:17:24.667" v="15" actId="478"/>
          <ac:spMkLst>
            <pc:docMk/>
            <pc:sldMk cId="3854554641" sldId="273"/>
            <ac:spMk id="27" creationId="{1C75B16D-1C10-297F-679D-4B91D9AAC218}"/>
          </ac:spMkLst>
        </pc:spChg>
        <pc:spChg chg="del">
          <ac:chgData name="弘志 張" userId="0365411015c4b439" providerId="LiveId" clId="{E6A1D2AF-9DBC-4FE4-9C73-1B76E832D79F}" dt="2022-08-01T14:17:24.667" v="15" actId="478"/>
          <ac:spMkLst>
            <pc:docMk/>
            <pc:sldMk cId="3854554641" sldId="273"/>
            <ac:spMk id="28" creationId="{AE3C6769-54FF-111A-3C84-7435B1FF0946}"/>
          </ac:spMkLst>
        </pc:spChg>
        <pc:spChg chg="del">
          <ac:chgData name="弘志 張" userId="0365411015c4b439" providerId="LiveId" clId="{E6A1D2AF-9DBC-4FE4-9C73-1B76E832D79F}" dt="2022-08-01T14:17:24.667" v="15" actId="478"/>
          <ac:spMkLst>
            <pc:docMk/>
            <pc:sldMk cId="3854554641" sldId="273"/>
            <ac:spMk id="29" creationId="{A81F4461-FC96-969E-AC69-405DF6C2EB86}"/>
          </ac:spMkLst>
        </pc:spChg>
        <pc:spChg chg="del">
          <ac:chgData name="弘志 張" userId="0365411015c4b439" providerId="LiveId" clId="{E6A1D2AF-9DBC-4FE4-9C73-1B76E832D79F}" dt="2022-08-01T14:17:24.667" v="15" actId="478"/>
          <ac:spMkLst>
            <pc:docMk/>
            <pc:sldMk cId="3854554641" sldId="273"/>
            <ac:spMk id="30" creationId="{AD0D5E87-EE46-5ED1-CB72-AA6FC635CE29}"/>
          </ac:spMkLst>
        </pc:spChg>
        <pc:spChg chg="add mod">
          <ac:chgData name="弘志 張" userId="0365411015c4b439" providerId="LiveId" clId="{E6A1D2AF-9DBC-4FE4-9C73-1B76E832D79F}" dt="2022-08-01T14:17:49.252" v="19" actId="1076"/>
          <ac:spMkLst>
            <pc:docMk/>
            <pc:sldMk cId="3854554641" sldId="273"/>
            <ac:spMk id="31" creationId="{B1002339-2FAD-6325-8903-0998CC2976F0}"/>
          </ac:spMkLst>
        </pc:spChg>
        <pc:spChg chg="add mod">
          <ac:chgData name="弘志 張" userId="0365411015c4b439" providerId="LiveId" clId="{E6A1D2AF-9DBC-4FE4-9C73-1B76E832D79F}" dt="2022-08-01T14:18:26.944" v="27" actId="2085"/>
          <ac:spMkLst>
            <pc:docMk/>
            <pc:sldMk cId="3854554641" sldId="273"/>
            <ac:spMk id="34" creationId="{AF3B6F95-7130-E969-A904-6072FC77B21D}"/>
          </ac:spMkLst>
        </pc:spChg>
        <pc:spChg chg="add mod">
          <ac:chgData name="弘志 張" userId="0365411015c4b439" providerId="LiveId" clId="{E6A1D2AF-9DBC-4FE4-9C73-1B76E832D79F}" dt="2022-08-01T14:17:58.842" v="21" actId="1076"/>
          <ac:spMkLst>
            <pc:docMk/>
            <pc:sldMk cId="3854554641" sldId="273"/>
            <ac:spMk id="35" creationId="{81117E9D-31D2-636B-8E7F-05B52654DB45}"/>
          </ac:spMkLst>
        </pc:spChg>
        <pc:spChg chg="mod">
          <ac:chgData name="弘志 張" userId="0365411015c4b439" providerId="LiveId" clId="{E6A1D2AF-9DBC-4FE4-9C73-1B76E832D79F}" dt="2022-08-01T14:17:54.492" v="20" actId="1076"/>
          <ac:spMkLst>
            <pc:docMk/>
            <pc:sldMk cId="3854554641" sldId="273"/>
            <ac:spMk id="38" creationId="{CF22D0BD-4741-2322-9545-6BF5A18C730D}"/>
          </ac:spMkLst>
        </pc:spChg>
        <pc:spChg chg="add mod">
          <ac:chgData name="弘志 張" userId="0365411015c4b439" providerId="LiveId" clId="{E6A1D2AF-9DBC-4FE4-9C73-1B76E832D79F}" dt="2022-08-01T14:17:54.492" v="20" actId="1076"/>
          <ac:spMkLst>
            <pc:docMk/>
            <pc:sldMk cId="3854554641" sldId="273"/>
            <ac:spMk id="41" creationId="{327123D7-A124-E478-1045-5D400E467096}"/>
          </ac:spMkLst>
        </pc:spChg>
        <pc:spChg chg="add mod">
          <ac:chgData name="弘志 張" userId="0365411015c4b439" providerId="LiveId" clId="{E6A1D2AF-9DBC-4FE4-9C73-1B76E832D79F}" dt="2022-08-01T14:17:54.492" v="20" actId="1076"/>
          <ac:spMkLst>
            <pc:docMk/>
            <pc:sldMk cId="3854554641" sldId="273"/>
            <ac:spMk id="42" creationId="{C93EAE20-E2F6-C0EE-E0C2-D383409DA7E4}"/>
          </ac:spMkLst>
        </pc:spChg>
        <pc:spChg chg="add mod">
          <ac:chgData name="弘志 張" userId="0365411015c4b439" providerId="LiveId" clId="{E6A1D2AF-9DBC-4FE4-9C73-1B76E832D79F}" dt="2022-08-01T14:17:54.492" v="20" actId="1076"/>
          <ac:spMkLst>
            <pc:docMk/>
            <pc:sldMk cId="3854554641" sldId="273"/>
            <ac:spMk id="43" creationId="{B68AEBEA-0ED6-D265-2B4F-259A2552058D}"/>
          </ac:spMkLst>
        </pc:spChg>
        <pc:grpChg chg="del">
          <ac:chgData name="弘志 張" userId="0365411015c4b439" providerId="LiveId" clId="{E6A1D2AF-9DBC-4FE4-9C73-1B76E832D79F}" dt="2022-08-01T14:17:24.667" v="15" actId="478"/>
          <ac:grpSpMkLst>
            <pc:docMk/>
            <pc:sldMk cId="3854554641" sldId="273"/>
            <ac:grpSpMk id="21" creationId="{4564FF7A-40FB-0D95-3368-332DF8348057}"/>
          </ac:grpSpMkLst>
        </pc:grpChg>
        <pc:grpChg chg="add mod">
          <ac:chgData name="弘志 張" userId="0365411015c4b439" providerId="LiveId" clId="{E6A1D2AF-9DBC-4FE4-9C73-1B76E832D79F}" dt="2022-08-01T14:17:54.492" v="20" actId="1076"/>
          <ac:grpSpMkLst>
            <pc:docMk/>
            <pc:sldMk cId="3854554641" sldId="273"/>
            <ac:grpSpMk id="36" creationId="{7D386318-31D4-7F68-5C10-FEA401D76088}"/>
          </ac:grpSpMkLst>
        </pc:grpChg>
        <pc:picChg chg="del">
          <ac:chgData name="弘志 張" userId="0365411015c4b439" providerId="LiveId" clId="{E6A1D2AF-9DBC-4FE4-9C73-1B76E832D79F}" dt="2022-08-01T14:17:24.667" v="15" actId="478"/>
          <ac:picMkLst>
            <pc:docMk/>
            <pc:sldMk cId="3854554641" sldId="273"/>
            <ac:picMk id="19" creationId="{4E31169E-30C8-E136-AE20-4F275F16D43C}"/>
          </ac:picMkLst>
        </pc:picChg>
        <pc:picChg chg="del">
          <ac:chgData name="弘志 張" userId="0365411015c4b439" providerId="LiveId" clId="{E6A1D2AF-9DBC-4FE4-9C73-1B76E832D79F}" dt="2022-08-01T14:17:24.667" v="15" actId="478"/>
          <ac:picMkLst>
            <pc:docMk/>
            <pc:sldMk cId="3854554641" sldId="273"/>
            <ac:picMk id="20" creationId="{1BB1561C-F154-3456-16BE-7338030744E2}"/>
          </ac:picMkLst>
        </pc:picChg>
        <pc:picChg chg="del">
          <ac:chgData name="弘志 張" userId="0365411015c4b439" providerId="LiveId" clId="{E6A1D2AF-9DBC-4FE4-9C73-1B76E832D79F}" dt="2022-08-01T14:17:24.667" v="15" actId="478"/>
          <ac:picMkLst>
            <pc:docMk/>
            <pc:sldMk cId="3854554641" sldId="273"/>
            <ac:picMk id="24" creationId="{5A6AFC5D-5639-2986-0EA6-A899F85FD912}"/>
          </ac:picMkLst>
        </pc:picChg>
        <pc:picChg chg="del">
          <ac:chgData name="弘志 張" userId="0365411015c4b439" providerId="LiveId" clId="{E6A1D2AF-9DBC-4FE4-9C73-1B76E832D79F}" dt="2022-08-01T14:17:24.667" v="15" actId="478"/>
          <ac:picMkLst>
            <pc:docMk/>
            <pc:sldMk cId="3854554641" sldId="273"/>
            <ac:picMk id="25" creationId="{4A441B8F-434F-EA02-3235-7D43E529318B}"/>
          </ac:picMkLst>
        </pc:picChg>
        <pc:picChg chg="add mod">
          <ac:chgData name="弘志 張" userId="0365411015c4b439" providerId="LiveId" clId="{E6A1D2AF-9DBC-4FE4-9C73-1B76E832D79F}" dt="2022-08-01T14:17:54.492" v="20" actId="1076"/>
          <ac:picMkLst>
            <pc:docMk/>
            <pc:sldMk cId="3854554641" sldId="273"/>
            <ac:picMk id="32" creationId="{4491CCC9-E0D2-000F-78D0-D773190E7E3A}"/>
          </ac:picMkLst>
        </pc:picChg>
        <pc:picChg chg="add mod">
          <ac:chgData name="弘志 張" userId="0365411015c4b439" providerId="LiveId" clId="{E6A1D2AF-9DBC-4FE4-9C73-1B76E832D79F}" dt="2022-08-01T14:17:54.492" v="20" actId="1076"/>
          <ac:picMkLst>
            <pc:docMk/>
            <pc:sldMk cId="3854554641" sldId="273"/>
            <ac:picMk id="33" creationId="{3A8AA565-FCC7-2A06-712F-2F59BF133181}"/>
          </ac:picMkLst>
        </pc:picChg>
        <pc:picChg chg="mod">
          <ac:chgData name="弘志 張" userId="0365411015c4b439" providerId="LiveId" clId="{E6A1D2AF-9DBC-4FE4-9C73-1B76E832D79F}" dt="2022-08-01T14:17:54.492" v="20" actId="1076"/>
          <ac:picMkLst>
            <pc:docMk/>
            <pc:sldMk cId="3854554641" sldId="273"/>
            <ac:picMk id="37" creationId="{5538D333-7CA8-1636-F3A7-6567CB738917}"/>
          </ac:picMkLst>
        </pc:picChg>
        <pc:cxnChg chg="add mod">
          <ac:chgData name="弘志 張" userId="0365411015c4b439" providerId="LiveId" clId="{E6A1D2AF-9DBC-4FE4-9C73-1B76E832D79F}" dt="2022-08-01T14:17:54.492" v="20" actId="1076"/>
          <ac:cxnSpMkLst>
            <pc:docMk/>
            <pc:sldMk cId="3854554641" sldId="273"/>
            <ac:cxnSpMk id="39" creationId="{E8B28C24-698A-5BC5-7B77-13B76BA1E644}"/>
          </ac:cxnSpMkLst>
        </pc:cxnChg>
        <pc:cxnChg chg="add mod">
          <ac:chgData name="弘志 張" userId="0365411015c4b439" providerId="LiveId" clId="{E6A1D2AF-9DBC-4FE4-9C73-1B76E832D79F}" dt="2022-08-01T14:17:54.492" v="20" actId="1076"/>
          <ac:cxnSpMkLst>
            <pc:docMk/>
            <pc:sldMk cId="3854554641" sldId="273"/>
            <ac:cxnSpMk id="40" creationId="{D615F9AC-E910-DD3B-77CF-817B61089285}"/>
          </ac:cxnSpMkLst>
        </pc:cxnChg>
      </pc:sldChg>
      <pc:sldChg chg="addSp delSp modSp add mod">
        <pc:chgData name="弘志 張" userId="0365411015c4b439" providerId="LiveId" clId="{E6A1D2AF-9DBC-4FE4-9C73-1B76E832D79F}" dt="2022-08-01T14:20:13.037" v="42" actId="1076"/>
        <pc:sldMkLst>
          <pc:docMk/>
          <pc:sldMk cId="1415032753" sldId="274"/>
        </pc:sldMkLst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31" creationId="{B1002339-2FAD-6325-8903-0998CC2976F0}"/>
          </ac:spMkLst>
        </pc:spChg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34" creationId="{AF3B6F95-7130-E969-A904-6072FC77B21D}"/>
          </ac:spMkLst>
        </pc:spChg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35" creationId="{81117E9D-31D2-636B-8E7F-05B52654DB45}"/>
          </ac:spMkLst>
        </pc:spChg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41" creationId="{327123D7-A124-E478-1045-5D400E467096}"/>
          </ac:spMkLst>
        </pc:spChg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42" creationId="{C93EAE20-E2F6-C0EE-E0C2-D383409DA7E4}"/>
          </ac:spMkLst>
        </pc:spChg>
        <pc:spChg chg="del">
          <ac:chgData name="弘志 張" userId="0365411015c4b439" providerId="LiveId" clId="{E6A1D2AF-9DBC-4FE4-9C73-1B76E832D79F}" dt="2022-08-01T14:18:53.362" v="29" actId="478"/>
          <ac:spMkLst>
            <pc:docMk/>
            <pc:sldMk cId="1415032753" sldId="274"/>
            <ac:spMk id="43" creationId="{B68AEBEA-0ED6-D265-2B4F-259A2552058D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44" creationId="{A89B98B2-820C-4663-7968-3FE842D96FBE}"/>
          </ac:spMkLst>
        </pc:spChg>
        <pc:spChg chg="add mod">
          <ac:chgData name="弘志 張" userId="0365411015c4b439" providerId="LiveId" clId="{E6A1D2AF-9DBC-4FE4-9C73-1B76E832D79F}" dt="2022-08-01T14:19:17.769" v="31" actId="2711"/>
          <ac:spMkLst>
            <pc:docMk/>
            <pc:sldMk cId="1415032753" sldId="274"/>
            <ac:spMk id="45" creationId="{0ECD72BB-963F-FFA0-F7F3-E4D87A94C9D6}"/>
          </ac:spMkLst>
        </pc:spChg>
        <pc:spChg chg="add mod">
          <ac:chgData name="弘志 張" userId="0365411015c4b439" providerId="LiveId" clId="{E6A1D2AF-9DBC-4FE4-9C73-1B76E832D79F}" dt="2022-08-01T14:19:29.558" v="33" actId="2085"/>
          <ac:spMkLst>
            <pc:docMk/>
            <pc:sldMk cId="1415032753" sldId="274"/>
            <ac:spMk id="46" creationId="{6501BD44-2EC6-D791-2DC1-FD21997D5461}"/>
          </ac:spMkLst>
        </pc:spChg>
        <pc:spChg chg="add mod">
          <ac:chgData name="弘志 張" userId="0365411015c4b439" providerId="LiveId" clId="{E6A1D2AF-9DBC-4FE4-9C73-1B76E832D79F}" dt="2022-08-01T14:19:17.769" v="31" actId="2711"/>
          <ac:spMkLst>
            <pc:docMk/>
            <pc:sldMk cId="1415032753" sldId="274"/>
            <ac:spMk id="47" creationId="{A661E10B-B128-FE3D-E098-186614332CC9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48" creationId="{F1D5EA7F-FBF1-74FA-68E7-0D881C9FAC3A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49" creationId="{08923D79-BE41-7551-79ED-1A4D73C50EF6}"/>
          </ac:spMkLst>
        </pc:spChg>
        <pc:spChg chg="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1" creationId="{432F495A-1C80-8520-883D-9C846D51746C}"/>
          </ac:spMkLst>
        </pc:spChg>
        <pc:spChg chg="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2" creationId="{D0BFC84A-DEA3-03EC-2BF3-DFF2D86C64F8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3" creationId="{3F217394-7E3B-E47B-7A0B-01E66273340C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4" creationId="{9E07695C-79E3-CAC5-6026-29559D678ED3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5" creationId="{9EF2E156-5538-EA6C-D79E-4DCC88E8FE87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6" creationId="{6F2D0178-81ED-46EB-B41E-484637524AA9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7" creationId="{7CA29388-1C7F-37BE-D06F-273243480020}"/>
          </ac:spMkLst>
        </pc:spChg>
        <pc:spChg chg="add mod">
          <ac:chgData name="弘志 張" userId="0365411015c4b439" providerId="LiveId" clId="{E6A1D2AF-9DBC-4FE4-9C73-1B76E832D79F}" dt="2022-08-01T14:20:13.037" v="42" actId="1076"/>
          <ac:spMkLst>
            <pc:docMk/>
            <pc:sldMk cId="1415032753" sldId="274"/>
            <ac:spMk id="58" creationId="{33722F9B-C619-071D-AF54-942952046E61}"/>
          </ac:spMkLst>
        </pc:spChg>
        <pc:grpChg chg="add mod">
          <ac:chgData name="弘志 張" userId="0365411015c4b439" providerId="LiveId" clId="{E6A1D2AF-9DBC-4FE4-9C73-1B76E832D79F}" dt="2022-08-01T14:20:13.037" v="42" actId="1076"/>
          <ac:grpSpMkLst>
            <pc:docMk/>
            <pc:sldMk cId="1415032753" sldId="274"/>
            <ac:grpSpMk id="18" creationId="{C2CC3111-5A47-A87C-0B26-1AB4E82AD464}"/>
          </ac:grpSpMkLst>
        </pc:grpChg>
        <pc:grpChg chg="del">
          <ac:chgData name="弘志 張" userId="0365411015c4b439" providerId="LiveId" clId="{E6A1D2AF-9DBC-4FE4-9C73-1B76E832D79F}" dt="2022-08-01T14:18:53.362" v="29" actId="478"/>
          <ac:grpSpMkLst>
            <pc:docMk/>
            <pc:sldMk cId="1415032753" sldId="274"/>
            <ac:grpSpMk id="36" creationId="{7D386318-31D4-7F68-5C10-FEA401D76088}"/>
          </ac:grpSpMkLst>
        </pc:grpChg>
        <pc:grpChg chg="add mod">
          <ac:chgData name="弘志 張" userId="0365411015c4b439" providerId="LiveId" clId="{E6A1D2AF-9DBC-4FE4-9C73-1B76E832D79F}" dt="2022-08-01T14:20:13.037" v="42" actId="1076"/>
          <ac:grpSpMkLst>
            <pc:docMk/>
            <pc:sldMk cId="1415032753" sldId="274"/>
            <ac:grpSpMk id="50" creationId="{7547198C-DFEE-C6CE-3956-4F7B08FCA1F2}"/>
          </ac:grpSpMkLst>
        </pc:grpChg>
        <pc:picChg chg="del">
          <ac:chgData name="弘志 張" userId="0365411015c4b439" providerId="LiveId" clId="{E6A1D2AF-9DBC-4FE4-9C73-1B76E832D79F}" dt="2022-08-01T14:18:53.362" v="29" actId="478"/>
          <ac:picMkLst>
            <pc:docMk/>
            <pc:sldMk cId="1415032753" sldId="274"/>
            <ac:picMk id="32" creationId="{4491CCC9-E0D2-000F-78D0-D773190E7E3A}"/>
          </ac:picMkLst>
        </pc:picChg>
        <pc:picChg chg="del">
          <ac:chgData name="弘志 張" userId="0365411015c4b439" providerId="LiveId" clId="{E6A1D2AF-9DBC-4FE4-9C73-1B76E832D79F}" dt="2022-08-01T14:18:53.362" v="29" actId="478"/>
          <ac:picMkLst>
            <pc:docMk/>
            <pc:sldMk cId="1415032753" sldId="274"/>
            <ac:picMk id="33" creationId="{3A8AA565-FCC7-2A06-712F-2F59BF133181}"/>
          </ac:picMkLst>
        </pc:picChg>
        <pc:picChg chg="add mod">
          <ac:chgData name="弘志 張" userId="0365411015c4b439" providerId="LiveId" clId="{E6A1D2AF-9DBC-4FE4-9C73-1B76E832D79F}" dt="2022-08-01T14:20:13.037" v="42" actId="1076"/>
          <ac:picMkLst>
            <pc:docMk/>
            <pc:sldMk cId="1415032753" sldId="274"/>
            <ac:picMk id="59" creationId="{12B7008B-FE37-A9CA-9CE8-E7EEE8B5BC07}"/>
          </ac:picMkLst>
        </pc:picChg>
        <pc:cxnChg chg="del">
          <ac:chgData name="弘志 張" userId="0365411015c4b439" providerId="LiveId" clId="{E6A1D2AF-9DBC-4FE4-9C73-1B76E832D79F}" dt="2022-08-01T14:18:53.362" v="29" actId="478"/>
          <ac:cxnSpMkLst>
            <pc:docMk/>
            <pc:sldMk cId="1415032753" sldId="274"/>
            <ac:cxnSpMk id="39" creationId="{E8B28C24-698A-5BC5-7B77-13B76BA1E644}"/>
          </ac:cxnSpMkLst>
        </pc:cxnChg>
        <pc:cxnChg chg="del">
          <ac:chgData name="弘志 張" userId="0365411015c4b439" providerId="LiveId" clId="{E6A1D2AF-9DBC-4FE4-9C73-1B76E832D79F}" dt="2022-08-01T14:18:53.362" v="29" actId="478"/>
          <ac:cxnSpMkLst>
            <pc:docMk/>
            <pc:sldMk cId="1415032753" sldId="274"/>
            <ac:cxnSpMk id="40" creationId="{D615F9AC-E910-DD3B-77CF-817B61089285}"/>
          </ac:cxnSpMkLst>
        </pc:cxnChg>
      </pc:sldChg>
      <pc:sldChg chg="addSp delSp modSp add mod">
        <pc:chgData name="弘志 張" userId="0365411015c4b439" providerId="LiveId" clId="{E6A1D2AF-9DBC-4FE4-9C73-1B76E832D79F}" dt="2022-08-01T14:23:10.466" v="51" actId="255"/>
        <pc:sldMkLst>
          <pc:docMk/>
          <pc:sldMk cId="2034488330" sldId="275"/>
        </pc:sldMkLst>
        <pc:spChg chg="add mod">
          <ac:chgData name="弘志 張" userId="0365411015c4b439" providerId="LiveId" clId="{E6A1D2AF-9DBC-4FE4-9C73-1B76E832D79F}" dt="2022-08-01T14:22:51.478" v="46" actId="2711"/>
          <ac:spMkLst>
            <pc:docMk/>
            <pc:sldMk cId="2034488330" sldId="275"/>
            <ac:spMk id="35" creationId="{E26CE455-A07E-71AB-BB87-C01ACBCCC1CD}"/>
          </ac:spMkLst>
        </pc:spChg>
        <pc:spChg chg="add mod">
          <ac:chgData name="弘志 張" userId="0365411015c4b439" providerId="LiveId" clId="{E6A1D2AF-9DBC-4FE4-9C73-1B76E832D79F}" dt="2022-08-01T14:22:51.478" v="46" actId="2711"/>
          <ac:spMkLst>
            <pc:docMk/>
            <pc:sldMk cId="2034488330" sldId="275"/>
            <ac:spMk id="36" creationId="{011AD3ED-3A2D-2A51-588F-9205D4292FD8}"/>
          </ac:spMkLst>
        </pc:spChg>
        <pc:spChg chg="add mod">
          <ac:chgData name="弘志 張" userId="0365411015c4b439" providerId="LiveId" clId="{E6A1D2AF-9DBC-4FE4-9C73-1B76E832D79F}" dt="2022-08-01T14:22:59.492" v="48" actId="2085"/>
          <ac:spMkLst>
            <pc:docMk/>
            <pc:sldMk cId="2034488330" sldId="275"/>
            <ac:spMk id="37" creationId="{DFF6D229-ACAE-5C47-3ABC-0CDE26C5A951}"/>
          </ac:spMkLst>
        </pc:spChg>
        <pc:spChg chg="add mod">
          <ac:chgData name="弘志 張" userId="0365411015c4b439" providerId="LiveId" clId="{E6A1D2AF-9DBC-4FE4-9C73-1B76E832D79F}" dt="2022-08-01T14:23:10.466" v="51" actId="255"/>
          <ac:spMkLst>
            <pc:docMk/>
            <pc:sldMk cId="2034488330" sldId="275"/>
            <ac:spMk id="38" creationId="{71AA9F16-13D9-6BDD-214E-9993331810B0}"/>
          </ac:spMkLst>
        </pc:spChg>
        <pc:spChg chg="mod">
          <ac:chgData name="弘志 張" userId="0365411015c4b439" providerId="LiveId" clId="{E6A1D2AF-9DBC-4FE4-9C73-1B76E832D79F}" dt="2022-08-01T14:22:43.021" v="45"/>
          <ac:spMkLst>
            <pc:docMk/>
            <pc:sldMk cId="2034488330" sldId="275"/>
            <ac:spMk id="41" creationId="{F70DA486-4333-50A5-8D70-5C31F98B60E7}"/>
          </ac:spMkLst>
        </pc:spChg>
        <pc:spChg chg="add mod">
          <ac:chgData name="弘志 張" userId="0365411015c4b439" providerId="LiveId" clId="{E6A1D2AF-9DBC-4FE4-9C73-1B76E832D79F}" dt="2022-08-01T14:22:51.478" v="46" actId="2711"/>
          <ac:spMkLst>
            <pc:docMk/>
            <pc:sldMk cId="2034488330" sldId="275"/>
            <ac:spMk id="42" creationId="{2CDCFBA1-1DA7-0046-566F-6065557A6A4F}"/>
          </ac:spMkLst>
        </pc:spChg>
        <pc:spChg chg="add mod">
          <ac:chgData name="弘志 張" userId="0365411015c4b439" providerId="LiveId" clId="{E6A1D2AF-9DBC-4FE4-9C73-1B76E832D79F}" dt="2022-08-01T14:22:51.478" v="46" actId="2711"/>
          <ac:spMkLst>
            <pc:docMk/>
            <pc:sldMk cId="2034488330" sldId="275"/>
            <ac:spMk id="43" creationId="{C733545C-0C83-94F8-E1CD-FFDD57A1D9DF}"/>
          </ac:spMkLst>
        </pc:spChg>
        <pc:spChg chg="del">
          <ac:chgData name="弘志 張" userId="0365411015c4b439" providerId="LiveId" clId="{E6A1D2AF-9DBC-4FE4-9C73-1B76E832D79F}" dt="2022-08-01T14:20:26.459" v="44" actId="478"/>
          <ac:spMkLst>
            <pc:docMk/>
            <pc:sldMk cId="2034488330" sldId="275"/>
            <ac:spMk id="45" creationId="{0ECD72BB-963F-FFA0-F7F3-E4D87A94C9D6}"/>
          </ac:spMkLst>
        </pc:spChg>
        <pc:spChg chg="del">
          <ac:chgData name="弘志 張" userId="0365411015c4b439" providerId="LiveId" clId="{E6A1D2AF-9DBC-4FE4-9C73-1B76E832D79F}" dt="2022-08-01T14:20:26.459" v="44" actId="478"/>
          <ac:spMkLst>
            <pc:docMk/>
            <pc:sldMk cId="2034488330" sldId="275"/>
            <ac:spMk id="46" creationId="{6501BD44-2EC6-D791-2DC1-FD21997D5461}"/>
          </ac:spMkLst>
        </pc:spChg>
        <pc:spChg chg="del">
          <ac:chgData name="弘志 張" userId="0365411015c4b439" providerId="LiveId" clId="{E6A1D2AF-9DBC-4FE4-9C73-1B76E832D79F}" dt="2022-08-01T14:20:26.459" v="44" actId="478"/>
          <ac:spMkLst>
            <pc:docMk/>
            <pc:sldMk cId="2034488330" sldId="275"/>
            <ac:spMk id="47" creationId="{A661E10B-B128-FE3D-E098-186614332CC9}"/>
          </ac:spMkLst>
        </pc:spChg>
        <pc:spChg chg="add mod">
          <ac:chgData name="弘志 張" userId="0365411015c4b439" providerId="LiveId" clId="{E6A1D2AF-9DBC-4FE4-9C73-1B76E832D79F}" dt="2022-08-01T14:22:51.478" v="46" actId="2711"/>
          <ac:spMkLst>
            <pc:docMk/>
            <pc:sldMk cId="2034488330" sldId="275"/>
            <ac:spMk id="60" creationId="{25ED2E5B-61B8-DBE9-20AD-585D9D33C07E}"/>
          </ac:spMkLst>
        </pc:spChg>
        <pc:grpChg chg="del">
          <ac:chgData name="弘志 張" userId="0365411015c4b439" providerId="LiveId" clId="{E6A1D2AF-9DBC-4FE4-9C73-1B76E832D79F}" dt="2022-08-01T14:20:26.459" v="44" actId="478"/>
          <ac:grpSpMkLst>
            <pc:docMk/>
            <pc:sldMk cId="2034488330" sldId="275"/>
            <ac:grpSpMk id="18" creationId="{C2CC3111-5A47-A87C-0B26-1AB4E82AD464}"/>
          </ac:grpSpMkLst>
        </pc:grpChg>
        <pc:grpChg chg="add mod">
          <ac:chgData name="弘志 張" userId="0365411015c4b439" providerId="LiveId" clId="{E6A1D2AF-9DBC-4FE4-9C73-1B76E832D79F}" dt="2022-08-01T14:22:51.478" v="46" actId="2711"/>
          <ac:grpSpMkLst>
            <pc:docMk/>
            <pc:sldMk cId="2034488330" sldId="275"/>
            <ac:grpSpMk id="39" creationId="{A29A5FB1-83F4-CD38-39CF-3766B023FC7D}"/>
          </ac:grpSpMkLst>
        </pc:grpChg>
        <pc:picChg chg="mod">
          <ac:chgData name="弘志 張" userId="0365411015c4b439" providerId="LiveId" clId="{E6A1D2AF-9DBC-4FE4-9C73-1B76E832D79F}" dt="2022-08-01T14:22:43.021" v="45"/>
          <ac:picMkLst>
            <pc:docMk/>
            <pc:sldMk cId="2034488330" sldId="275"/>
            <ac:picMk id="40" creationId="{64F4CE55-08BC-230E-B71F-1C83812B3940}"/>
          </ac:picMkLst>
        </pc:picChg>
      </pc:sldChg>
      <pc:sldChg chg="addSp delSp modSp add mod">
        <pc:chgData name="弘志 張" userId="0365411015c4b439" providerId="LiveId" clId="{E6A1D2AF-9DBC-4FE4-9C73-1B76E832D79F}" dt="2022-08-01T14:24:45.391" v="62" actId="2711"/>
        <pc:sldMkLst>
          <pc:docMk/>
          <pc:sldMk cId="2210239634" sldId="276"/>
        </pc:sldMkLst>
        <pc:spChg chg="add mod">
          <ac:chgData name="弘志 張" userId="0365411015c4b439" providerId="LiveId" clId="{E6A1D2AF-9DBC-4FE4-9C73-1B76E832D79F}" dt="2022-08-01T14:24:34.861" v="61" actId="1076"/>
          <ac:spMkLst>
            <pc:docMk/>
            <pc:sldMk cId="2210239634" sldId="276"/>
            <ac:spMk id="28" creationId="{A2635E9C-2842-94D1-3097-60D7ACCE2A6B}"/>
          </ac:spMkLst>
        </pc:spChg>
        <pc:spChg chg="add mod">
          <ac:chgData name="弘志 張" userId="0365411015c4b439" providerId="LiveId" clId="{E6A1D2AF-9DBC-4FE4-9C73-1B76E832D79F}" dt="2022-08-01T14:24:34.861" v="61" actId="1076"/>
          <ac:spMkLst>
            <pc:docMk/>
            <pc:sldMk cId="2210239634" sldId="276"/>
            <ac:spMk id="30" creationId="{F6020515-C579-6A1D-5F9A-C282DCE570EB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35" creationId="{E26CE455-A07E-71AB-BB87-C01ACBCCC1CD}"/>
          </ac:spMkLst>
        </pc:spChg>
        <pc:spChg chg="del">
          <ac:chgData name="弘志 張" userId="0365411015c4b439" providerId="LiveId" clId="{E6A1D2AF-9DBC-4FE4-9C73-1B76E832D79F}" dt="2022-08-01T14:23:47.546" v="54" actId="478"/>
          <ac:spMkLst>
            <pc:docMk/>
            <pc:sldMk cId="2210239634" sldId="276"/>
            <ac:spMk id="36" creationId="{011AD3ED-3A2D-2A51-588F-9205D4292FD8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37" creationId="{DFF6D229-ACAE-5C47-3ABC-0CDE26C5A951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38" creationId="{71AA9F16-13D9-6BDD-214E-9993331810B0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42" creationId="{2CDCFBA1-1DA7-0046-566F-6065557A6A4F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43" creationId="{C733545C-0C83-94F8-E1CD-FFDD57A1D9DF}"/>
          </ac:spMkLst>
        </pc:spChg>
        <pc:spChg chg="del">
          <ac:chgData name="弘志 張" userId="0365411015c4b439" providerId="LiveId" clId="{E6A1D2AF-9DBC-4FE4-9C73-1B76E832D79F}" dt="2022-08-01T14:23:42.531" v="53" actId="478"/>
          <ac:spMkLst>
            <pc:docMk/>
            <pc:sldMk cId="2210239634" sldId="276"/>
            <ac:spMk id="60" creationId="{25ED2E5B-61B8-DBE9-20AD-585D9D33C07E}"/>
          </ac:spMkLst>
        </pc:spChg>
        <pc:grpChg chg="del">
          <ac:chgData name="弘志 張" userId="0365411015c4b439" providerId="LiveId" clId="{E6A1D2AF-9DBC-4FE4-9C73-1B76E832D79F}" dt="2022-08-01T14:23:42.531" v="53" actId="478"/>
          <ac:grpSpMkLst>
            <pc:docMk/>
            <pc:sldMk cId="2210239634" sldId="276"/>
            <ac:grpSpMk id="39" creationId="{A29A5FB1-83F4-CD38-39CF-3766B023FC7D}"/>
          </ac:grpSpMkLst>
        </pc:grpChg>
        <pc:graphicFrameChg chg="add mod modGraphic">
          <ac:chgData name="弘志 張" userId="0365411015c4b439" providerId="LiveId" clId="{E6A1D2AF-9DBC-4FE4-9C73-1B76E832D79F}" dt="2022-08-01T14:24:45.391" v="62" actId="2711"/>
          <ac:graphicFrameMkLst>
            <pc:docMk/>
            <pc:sldMk cId="2210239634" sldId="276"/>
            <ac:graphicFrameMk id="29" creationId="{E1D1DE98-416A-9CC8-1B7E-78EE83245EAE}"/>
          </ac:graphicFrameMkLst>
        </pc:graphicFrameChg>
      </pc:sldChg>
      <pc:sldChg chg="addSp delSp modSp add mod">
        <pc:chgData name="弘志 張" userId="0365411015c4b439" providerId="LiveId" clId="{E6A1D2AF-9DBC-4FE4-9C73-1B76E832D79F}" dt="2022-08-01T14:36:22.417" v="77" actId="20577"/>
        <pc:sldMkLst>
          <pc:docMk/>
          <pc:sldMk cId="4171845235" sldId="277"/>
        </pc:sldMkLst>
        <pc:spChg chg="add mod">
          <ac:chgData name="弘志 張" userId="0365411015c4b439" providerId="LiveId" clId="{E6A1D2AF-9DBC-4FE4-9C73-1B76E832D79F}" dt="2022-08-01T14:36:22.417" v="77" actId="20577"/>
          <ac:spMkLst>
            <pc:docMk/>
            <pc:sldMk cId="4171845235" sldId="277"/>
            <ac:spMk id="22" creationId="{EAD8E878-DC01-4B18-B3AC-67025F7293F1}"/>
          </ac:spMkLst>
        </pc:spChg>
        <pc:spChg chg="mod">
          <ac:chgData name="弘志 張" userId="0365411015c4b439" providerId="LiveId" clId="{E6A1D2AF-9DBC-4FE4-9C73-1B76E832D79F}" dt="2022-08-01T14:25:22.044" v="66" actId="20577"/>
          <ac:spMkLst>
            <pc:docMk/>
            <pc:sldMk cId="4171845235" sldId="277"/>
            <ac:spMk id="28" creationId="{A2635E9C-2842-94D1-3097-60D7ACCE2A6B}"/>
          </ac:spMkLst>
        </pc:spChg>
        <pc:spChg chg="del">
          <ac:chgData name="弘志 張" userId="0365411015c4b439" providerId="LiveId" clId="{E6A1D2AF-9DBC-4FE4-9C73-1B76E832D79F}" dt="2022-08-01T14:35:57.625" v="70" actId="478"/>
          <ac:spMkLst>
            <pc:docMk/>
            <pc:sldMk cId="4171845235" sldId="277"/>
            <ac:spMk id="30" creationId="{F6020515-C579-6A1D-5F9A-C282DCE570EB}"/>
          </ac:spMkLst>
        </pc:spChg>
        <pc:graphicFrameChg chg="add mod modGraphic">
          <ac:chgData name="弘志 張" userId="0365411015c4b439" providerId="LiveId" clId="{E6A1D2AF-9DBC-4FE4-9C73-1B76E832D79F}" dt="2022-08-01T14:35:54.161" v="69" actId="1076"/>
          <ac:graphicFrameMkLst>
            <pc:docMk/>
            <pc:sldMk cId="4171845235" sldId="277"/>
            <ac:graphicFrameMk id="21" creationId="{D6A46D57-2475-AEF1-B014-2A1ED1F3C904}"/>
          </ac:graphicFrameMkLst>
        </pc:graphicFrameChg>
        <pc:graphicFrameChg chg="del modGraphic">
          <ac:chgData name="弘志 張" userId="0365411015c4b439" providerId="LiveId" clId="{E6A1D2AF-9DBC-4FE4-9C73-1B76E832D79F}" dt="2022-08-01T14:25:15.990" v="65" actId="478"/>
          <ac:graphicFrameMkLst>
            <pc:docMk/>
            <pc:sldMk cId="4171845235" sldId="277"/>
            <ac:graphicFrameMk id="29" creationId="{E1D1DE98-416A-9CC8-1B7E-78EE83245EAE}"/>
          </ac:graphicFrameMkLst>
        </pc:graphicFrameChg>
      </pc:sldChg>
      <pc:sldChg chg="addSp modSp new mod">
        <pc:chgData name="弘志 張" userId="0365411015c4b439" providerId="LiveId" clId="{E6A1D2AF-9DBC-4FE4-9C73-1B76E832D79F}" dt="2022-08-01T14:58:27.658" v="355" actId="1076"/>
        <pc:sldMkLst>
          <pc:docMk/>
          <pc:sldMk cId="3343463921" sldId="278"/>
        </pc:sldMkLst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4" creationId="{51CB5DD7-808F-53D2-55F2-EAE75B2286B6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5" creationId="{15245BD0-B5B7-3EDA-50BE-D9B04D5C532D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6" creationId="{736910A6-9704-EF1F-0053-BFB0FBFA66CD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7" creationId="{9207C03D-B6ED-1421-3004-9765BEE0EEBE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8" creationId="{63F7EFB3-E4A1-44BD-FFA2-C0B9293A4824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9" creationId="{4FB39D22-E0A0-FA7C-12A9-4DE5DC9DE0F6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0" creationId="{BFDBD319-C9A7-8C50-A0DC-1908534FC8C9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1" creationId="{754414FF-D2E4-4A53-107B-9C16BB936661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2" creationId="{AEC26AEB-E417-B32A-0114-56CFA895219E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3" creationId="{8F7808DB-5BAE-017F-B698-3DFE5173AA3F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4" creationId="{17932F21-100D-05A8-EB7F-D1410CC08242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6" creationId="{A4BD7F0E-3F2D-69EA-D8C0-D642769FC1AD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7" creationId="{4AC0C2D2-B6DC-1C03-6043-9F369AE4C9DC}"/>
          </ac:spMkLst>
        </pc:spChg>
        <pc:spChg chg="mod">
          <ac:chgData name="弘志 張" userId="0365411015c4b439" providerId="LiveId" clId="{E6A1D2AF-9DBC-4FE4-9C73-1B76E832D79F}" dt="2022-08-01T14:57:38.394" v="344"/>
          <ac:spMkLst>
            <pc:docMk/>
            <pc:sldMk cId="3343463921" sldId="278"/>
            <ac:spMk id="18" creationId="{B8EE1A85-83C3-B2D0-616C-72E778C6A531}"/>
          </ac:spMkLst>
        </pc:spChg>
        <pc:spChg chg="add mod">
          <ac:chgData name="弘志 張" userId="0365411015c4b439" providerId="LiveId" clId="{E6A1D2AF-9DBC-4FE4-9C73-1B76E832D79F}" dt="2022-08-01T14:58:18.947" v="350" actId="14100"/>
          <ac:spMkLst>
            <pc:docMk/>
            <pc:sldMk cId="3343463921" sldId="278"/>
            <ac:spMk id="19" creationId="{E308EA0E-3B17-88C2-BB21-6C183EF09DAC}"/>
          </ac:spMkLst>
        </pc:spChg>
        <pc:spChg chg="add mod">
          <ac:chgData name="弘志 張" userId="0365411015c4b439" providerId="LiveId" clId="{E6A1D2AF-9DBC-4FE4-9C73-1B76E832D79F}" dt="2022-08-01T14:58:01.235" v="347" actId="207"/>
          <ac:spMkLst>
            <pc:docMk/>
            <pc:sldMk cId="3343463921" sldId="278"/>
            <ac:spMk id="21" creationId="{EF11494B-0838-50A3-D9A0-106FB9453C0F}"/>
          </ac:spMkLst>
        </pc:spChg>
        <pc:spChg chg="add mod">
          <ac:chgData name="弘志 張" userId="0365411015c4b439" providerId="LiveId" clId="{E6A1D2AF-9DBC-4FE4-9C73-1B76E832D79F}" dt="2022-08-01T14:58:25.650" v="353" actId="1076"/>
          <ac:spMkLst>
            <pc:docMk/>
            <pc:sldMk cId="3343463921" sldId="278"/>
            <ac:spMk id="22" creationId="{E882E5EB-7195-EBE1-CF43-BB824A9ED674}"/>
          </ac:spMkLst>
        </pc:spChg>
        <pc:grpChg chg="add mod">
          <ac:chgData name="弘志 張" userId="0365411015c4b439" providerId="LiveId" clId="{E6A1D2AF-9DBC-4FE4-9C73-1B76E832D79F}" dt="2022-08-01T14:57:38.394" v="344"/>
          <ac:grpSpMkLst>
            <pc:docMk/>
            <pc:sldMk cId="3343463921" sldId="278"/>
            <ac:grpSpMk id="2" creationId="{B580DA24-7F67-84E8-9394-3B0F1AC1B0B1}"/>
          </ac:grpSpMkLst>
        </pc:grpChg>
        <pc:grpChg chg="mod">
          <ac:chgData name="弘志 張" userId="0365411015c4b439" providerId="LiveId" clId="{E6A1D2AF-9DBC-4FE4-9C73-1B76E832D79F}" dt="2022-08-01T14:57:38.394" v="344"/>
          <ac:grpSpMkLst>
            <pc:docMk/>
            <pc:sldMk cId="3343463921" sldId="278"/>
            <ac:grpSpMk id="3" creationId="{C9F274F6-F24F-EFEB-6D81-34CD28009F65}"/>
          </ac:grpSpMkLst>
        </pc:grpChg>
        <pc:grpChg chg="mod">
          <ac:chgData name="弘志 張" userId="0365411015c4b439" providerId="LiveId" clId="{E6A1D2AF-9DBC-4FE4-9C73-1B76E832D79F}" dt="2022-08-01T14:57:38.394" v="344"/>
          <ac:grpSpMkLst>
            <pc:docMk/>
            <pc:sldMk cId="3343463921" sldId="278"/>
            <ac:grpSpMk id="15" creationId="{9216B817-5D26-6EC6-B2DF-D73D05753525}"/>
          </ac:grpSpMkLst>
        </pc:grpChg>
        <pc:picChg chg="add mod">
          <ac:chgData name="弘志 張" userId="0365411015c4b439" providerId="LiveId" clId="{E6A1D2AF-9DBC-4FE4-9C73-1B76E832D79F}" dt="2022-08-01T14:58:11.657" v="348" actId="1076"/>
          <ac:picMkLst>
            <pc:docMk/>
            <pc:sldMk cId="3343463921" sldId="278"/>
            <ac:picMk id="20" creationId="{3E6B9611-54D4-464B-2698-02BB608868B5}"/>
          </ac:picMkLst>
        </pc:picChg>
        <pc:picChg chg="add mod">
          <ac:chgData name="弘志 張" userId="0365411015c4b439" providerId="LiveId" clId="{E6A1D2AF-9DBC-4FE4-9C73-1B76E832D79F}" dt="2022-08-01T14:58:22.234" v="352" actId="1076"/>
          <ac:picMkLst>
            <pc:docMk/>
            <pc:sldMk cId="3343463921" sldId="278"/>
            <ac:picMk id="23" creationId="{3B7348D5-F43A-3825-65F1-291133B89593}"/>
          </ac:picMkLst>
        </pc:picChg>
        <pc:picChg chg="add mod">
          <ac:chgData name="弘志 張" userId="0365411015c4b439" providerId="LiveId" clId="{E6A1D2AF-9DBC-4FE4-9C73-1B76E832D79F}" dt="2022-08-01T14:58:20.722" v="351" actId="1076"/>
          <ac:picMkLst>
            <pc:docMk/>
            <pc:sldMk cId="3343463921" sldId="278"/>
            <ac:picMk id="24" creationId="{CBA03147-FC1A-D5EC-DD7E-21E64EEB31C3}"/>
          </ac:picMkLst>
        </pc:picChg>
        <pc:picChg chg="add mod">
          <ac:chgData name="弘志 張" userId="0365411015c4b439" providerId="LiveId" clId="{E6A1D2AF-9DBC-4FE4-9C73-1B76E832D79F}" dt="2022-08-01T14:58:27.658" v="355" actId="1076"/>
          <ac:picMkLst>
            <pc:docMk/>
            <pc:sldMk cId="3343463921" sldId="278"/>
            <ac:picMk id="25" creationId="{3E7C138F-90D0-686C-3B9E-22D3367AF6D8}"/>
          </ac:picMkLst>
        </pc:picChg>
      </pc:sldChg>
      <pc:sldChg chg="add">
        <pc:chgData name="弘志 張" userId="0365411015c4b439" providerId="LiveId" clId="{E6A1D2AF-9DBC-4FE4-9C73-1B76E832D79F}" dt="2022-08-01T14:36:40.589" v="79" actId="2890"/>
        <pc:sldMkLst>
          <pc:docMk/>
          <pc:sldMk cId="2448502008" sldId="279"/>
        </pc:sldMkLst>
      </pc:sldChg>
      <pc:sldChg chg="add">
        <pc:chgData name="弘志 張" userId="0365411015c4b439" providerId="LiveId" clId="{E6A1D2AF-9DBC-4FE4-9C73-1B76E832D79F}" dt="2022-08-01T14:37:17.128" v="80" actId="2890"/>
        <pc:sldMkLst>
          <pc:docMk/>
          <pc:sldMk cId="969281383" sldId="280"/>
        </pc:sldMkLst>
      </pc:sldChg>
      <pc:sldChg chg="modSp add mod ord">
        <pc:chgData name="弘志 張" userId="0365411015c4b439" providerId="LiveId" clId="{E6A1D2AF-9DBC-4FE4-9C73-1B76E832D79F}" dt="2022-08-01T14:38:30.186" v="117" actId="1076"/>
        <pc:sldMkLst>
          <pc:docMk/>
          <pc:sldMk cId="1179031297" sldId="281"/>
        </pc:sldMkLst>
        <pc:spChg chg="mod">
          <ac:chgData name="弘志 張" userId="0365411015c4b439" providerId="LiveId" clId="{E6A1D2AF-9DBC-4FE4-9C73-1B76E832D79F}" dt="2022-08-01T14:38:30.186" v="117" actId="1076"/>
          <ac:spMkLst>
            <pc:docMk/>
            <pc:sldMk cId="1179031297" sldId="281"/>
            <ac:spMk id="18" creationId="{60C7A891-C4E1-F967-8F24-A522727CDBD4}"/>
          </ac:spMkLst>
        </pc:spChg>
      </pc:sldChg>
      <pc:sldChg chg="addSp delSp modSp add modAnim">
        <pc:chgData name="弘志 張" userId="0365411015c4b439" providerId="LiveId" clId="{E6A1D2AF-9DBC-4FE4-9C73-1B76E832D79F}" dt="2022-08-01T14:39:06.603" v="122" actId="14100"/>
        <pc:sldMkLst>
          <pc:docMk/>
          <pc:sldMk cId="3964830301" sldId="282"/>
        </pc:sldMkLst>
        <pc:spChg chg="del">
          <ac:chgData name="弘志 張" userId="0365411015c4b439" providerId="LiveId" clId="{E6A1D2AF-9DBC-4FE4-9C73-1B76E832D79F}" dt="2022-08-01T14:38:39.523" v="119" actId="478"/>
          <ac:spMkLst>
            <pc:docMk/>
            <pc:sldMk cId="3964830301" sldId="282"/>
            <ac:spMk id="18" creationId="{60C7A891-C4E1-F967-8F24-A522727CDBD4}"/>
          </ac:spMkLst>
        </pc:spChg>
        <pc:spChg chg="add mod">
          <ac:chgData name="弘志 張" userId="0365411015c4b439" providerId="LiveId" clId="{E6A1D2AF-9DBC-4FE4-9C73-1B76E832D79F}" dt="2022-08-01T14:38:57.528" v="121" actId="2711"/>
          <ac:spMkLst>
            <pc:docMk/>
            <pc:sldMk cId="3964830301" sldId="282"/>
            <ac:spMk id="19" creationId="{50F1238F-A72A-C0B4-8E81-520674A0410B}"/>
          </ac:spMkLst>
        </pc:spChg>
        <pc:spChg chg="mod">
          <ac:chgData name="弘志 張" userId="0365411015c4b439" providerId="LiveId" clId="{E6A1D2AF-9DBC-4FE4-9C73-1B76E832D79F}" dt="2022-08-01T14:38:53.611" v="120"/>
          <ac:spMkLst>
            <pc:docMk/>
            <pc:sldMk cId="3964830301" sldId="282"/>
            <ac:spMk id="21" creationId="{D74BB70C-174E-85EB-1A2D-590C64ED8134}"/>
          </ac:spMkLst>
        </pc:spChg>
        <pc:spChg chg="mod">
          <ac:chgData name="弘志 張" userId="0365411015c4b439" providerId="LiveId" clId="{E6A1D2AF-9DBC-4FE4-9C73-1B76E832D79F}" dt="2022-08-01T14:38:53.611" v="120"/>
          <ac:spMkLst>
            <pc:docMk/>
            <pc:sldMk cId="3964830301" sldId="282"/>
            <ac:spMk id="22" creationId="{90071C37-572E-5DDF-5B79-38D2E2B28E43}"/>
          </ac:spMkLst>
        </pc:spChg>
        <pc:spChg chg="mod">
          <ac:chgData name="弘志 張" userId="0365411015c4b439" providerId="LiveId" clId="{E6A1D2AF-9DBC-4FE4-9C73-1B76E832D79F}" dt="2022-08-01T14:38:53.611" v="120"/>
          <ac:spMkLst>
            <pc:docMk/>
            <pc:sldMk cId="3964830301" sldId="282"/>
            <ac:spMk id="23" creationId="{DEBD8290-9C87-344A-0501-90A68641484C}"/>
          </ac:spMkLst>
        </pc:spChg>
        <pc:spChg chg="mod">
          <ac:chgData name="弘志 張" userId="0365411015c4b439" providerId="LiveId" clId="{E6A1D2AF-9DBC-4FE4-9C73-1B76E832D79F}" dt="2022-08-01T14:38:53.611" v="120"/>
          <ac:spMkLst>
            <pc:docMk/>
            <pc:sldMk cId="3964830301" sldId="282"/>
            <ac:spMk id="24" creationId="{A444CA53-C83B-77D2-4A7A-DB3E222829CC}"/>
          </ac:spMkLst>
        </pc:spChg>
        <pc:spChg chg="mod">
          <ac:chgData name="弘志 張" userId="0365411015c4b439" providerId="LiveId" clId="{E6A1D2AF-9DBC-4FE4-9C73-1B76E832D79F}" dt="2022-08-01T14:38:53.611" v="120"/>
          <ac:spMkLst>
            <pc:docMk/>
            <pc:sldMk cId="3964830301" sldId="282"/>
            <ac:spMk id="25" creationId="{F7D4EE92-1390-159E-C388-84894F1F682D}"/>
          </ac:spMkLst>
        </pc:spChg>
        <pc:spChg chg="add mod">
          <ac:chgData name="弘志 張" userId="0365411015c4b439" providerId="LiveId" clId="{E6A1D2AF-9DBC-4FE4-9C73-1B76E832D79F}" dt="2022-08-01T14:38:57.528" v="121" actId="2711"/>
          <ac:spMkLst>
            <pc:docMk/>
            <pc:sldMk cId="3964830301" sldId="282"/>
            <ac:spMk id="26" creationId="{631281CA-605D-ECCE-EA84-FB214CFD2685}"/>
          </ac:spMkLst>
        </pc:spChg>
        <pc:spChg chg="add mod">
          <ac:chgData name="弘志 張" userId="0365411015c4b439" providerId="LiveId" clId="{E6A1D2AF-9DBC-4FE4-9C73-1B76E832D79F}" dt="2022-08-01T14:39:06.603" v="122" actId="14100"/>
          <ac:spMkLst>
            <pc:docMk/>
            <pc:sldMk cId="3964830301" sldId="282"/>
            <ac:spMk id="27" creationId="{AB9D9882-7B87-21C7-2F48-40998668EAFB}"/>
          </ac:spMkLst>
        </pc:spChg>
        <pc:grpChg chg="add mod">
          <ac:chgData name="弘志 張" userId="0365411015c4b439" providerId="LiveId" clId="{E6A1D2AF-9DBC-4FE4-9C73-1B76E832D79F}" dt="2022-08-01T14:38:57.528" v="121" actId="2711"/>
          <ac:grpSpMkLst>
            <pc:docMk/>
            <pc:sldMk cId="3964830301" sldId="282"/>
            <ac:grpSpMk id="20" creationId="{2670C620-A4E2-C969-8329-3DA145B67737}"/>
          </ac:grpSpMkLst>
        </pc:grpChg>
      </pc:sldChg>
      <pc:sldChg chg="addSp delSp modSp add mod modAnim">
        <pc:chgData name="弘志 張" userId="0365411015c4b439" providerId="LiveId" clId="{E6A1D2AF-9DBC-4FE4-9C73-1B76E832D79F}" dt="2022-08-01T14:40:43.606" v="151" actId="20577"/>
        <pc:sldMkLst>
          <pc:docMk/>
          <pc:sldMk cId="3991308953" sldId="283"/>
        </pc:sldMkLst>
        <pc:spChg chg="del">
          <ac:chgData name="弘志 張" userId="0365411015c4b439" providerId="LiveId" clId="{E6A1D2AF-9DBC-4FE4-9C73-1B76E832D79F}" dt="2022-08-01T14:39:50.624" v="127" actId="478"/>
          <ac:spMkLst>
            <pc:docMk/>
            <pc:sldMk cId="3991308953" sldId="283"/>
            <ac:spMk id="19" creationId="{50F1238F-A72A-C0B4-8E81-520674A0410B}"/>
          </ac:spMkLst>
        </pc:spChg>
        <pc:spChg chg="del">
          <ac:chgData name="弘志 張" userId="0365411015c4b439" providerId="LiveId" clId="{E6A1D2AF-9DBC-4FE4-9C73-1B76E832D79F}" dt="2022-08-01T14:39:46.979" v="125" actId="478"/>
          <ac:spMkLst>
            <pc:docMk/>
            <pc:sldMk cId="3991308953" sldId="283"/>
            <ac:spMk id="26" creationId="{631281CA-605D-ECCE-EA84-FB214CFD2685}"/>
          </ac:spMkLst>
        </pc:spChg>
        <pc:spChg chg="del">
          <ac:chgData name="弘志 張" userId="0365411015c4b439" providerId="LiveId" clId="{E6A1D2AF-9DBC-4FE4-9C73-1B76E832D79F}" dt="2022-08-01T14:39:48.526" v="126" actId="478"/>
          <ac:spMkLst>
            <pc:docMk/>
            <pc:sldMk cId="3991308953" sldId="283"/>
            <ac:spMk id="27" creationId="{AB9D9882-7B87-21C7-2F48-40998668EAFB}"/>
          </ac:spMkLst>
        </pc:spChg>
        <pc:spChg chg="add mod">
          <ac:chgData name="弘志 張" userId="0365411015c4b439" providerId="LiveId" clId="{E6A1D2AF-9DBC-4FE4-9C73-1B76E832D79F}" dt="2022-08-01T14:40:43.606" v="151" actId="20577"/>
          <ac:spMkLst>
            <pc:docMk/>
            <pc:sldMk cId="3991308953" sldId="283"/>
            <ac:spMk id="28" creationId="{C7070CA1-CCFB-D8B8-8EEB-E7B45440FA28}"/>
          </ac:spMkLst>
        </pc:spChg>
        <pc:grpChg chg="del">
          <ac:chgData name="弘志 張" userId="0365411015c4b439" providerId="LiveId" clId="{E6A1D2AF-9DBC-4FE4-9C73-1B76E832D79F}" dt="2022-08-01T14:39:44.819" v="124" actId="478"/>
          <ac:grpSpMkLst>
            <pc:docMk/>
            <pc:sldMk cId="3991308953" sldId="283"/>
            <ac:grpSpMk id="20" creationId="{2670C620-A4E2-C969-8329-3DA145B67737}"/>
          </ac:grpSpMkLst>
        </pc:grpChg>
      </pc:sldChg>
      <pc:sldChg chg="addSp delSp modSp add mod">
        <pc:chgData name="弘志 張" userId="0365411015c4b439" providerId="LiveId" clId="{E6A1D2AF-9DBC-4FE4-9C73-1B76E832D79F}" dt="2022-08-01T14:44:07.268" v="204" actId="20577"/>
        <pc:sldMkLst>
          <pc:docMk/>
          <pc:sldMk cId="1209681705" sldId="284"/>
        </pc:sldMkLst>
        <pc:spChg chg="add del mod">
          <ac:chgData name="弘志 張" userId="0365411015c4b439" providerId="LiveId" clId="{E6A1D2AF-9DBC-4FE4-9C73-1B76E832D79F}" dt="2022-08-01T14:42:47.294" v="182" actId="478"/>
          <ac:spMkLst>
            <pc:docMk/>
            <pc:sldMk cId="1209681705" sldId="284"/>
            <ac:spMk id="19" creationId="{3307603A-2498-ABE9-25FD-5B9585512428}"/>
          </ac:spMkLst>
        </pc:spChg>
        <pc:spChg chg="add mod">
          <ac:chgData name="弘志 張" userId="0365411015c4b439" providerId="LiveId" clId="{E6A1D2AF-9DBC-4FE4-9C73-1B76E832D79F}" dt="2022-08-01T14:44:07.268" v="204" actId="20577"/>
          <ac:spMkLst>
            <pc:docMk/>
            <pc:sldMk cId="1209681705" sldId="284"/>
            <ac:spMk id="20" creationId="{85E60F60-FEC8-6BA8-FD51-C2E3A047C415}"/>
          </ac:spMkLst>
        </pc:spChg>
        <pc:spChg chg="add mod">
          <ac:chgData name="弘志 張" userId="0365411015c4b439" providerId="LiveId" clId="{E6A1D2AF-9DBC-4FE4-9C73-1B76E832D79F}" dt="2022-08-01T14:43:57.884" v="203" actId="1076"/>
          <ac:spMkLst>
            <pc:docMk/>
            <pc:sldMk cId="1209681705" sldId="284"/>
            <ac:spMk id="21" creationId="{42C8351E-ABF7-F334-4FDD-D05EAE1BACEC}"/>
          </ac:spMkLst>
        </pc:spChg>
        <pc:spChg chg="add del mod">
          <ac:chgData name="弘志 張" userId="0365411015c4b439" providerId="LiveId" clId="{E6A1D2AF-9DBC-4FE4-9C73-1B76E832D79F}" dt="2022-08-01T14:42:42.525" v="181" actId="478"/>
          <ac:spMkLst>
            <pc:docMk/>
            <pc:sldMk cId="1209681705" sldId="284"/>
            <ac:spMk id="22" creationId="{5BC927C3-E405-3B1D-AF47-3B70022B733E}"/>
          </ac:spMkLst>
        </pc:spChg>
        <pc:spChg chg="add mod">
          <ac:chgData name="弘志 張" userId="0365411015c4b439" providerId="LiveId" clId="{E6A1D2AF-9DBC-4FE4-9C73-1B76E832D79F}" dt="2022-08-01T14:43:38.484" v="197" actId="1076"/>
          <ac:spMkLst>
            <pc:docMk/>
            <pc:sldMk cId="1209681705" sldId="284"/>
            <ac:spMk id="25" creationId="{13B44F50-058C-68A4-A91B-714C4655DEB2}"/>
          </ac:spMkLst>
        </pc:spChg>
        <pc:spChg chg="del mod">
          <ac:chgData name="弘志 張" userId="0365411015c4b439" providerId="LiveId" clId="{E6A1D2AF-9DBC-4FE4-9C73-1B76E832D79F}" dt="2022-08-01T14:40:55.944" v="154" actId="478"/>
          <ac:spMkLst>
            <pc:docMk/>
            <pc:sldMk cId="1209681705" sldId="284"/>
            <ac:spMk id="28" creationId="{C7070CA1-CCFB-D8B8-8EEB-E7B45440FA28}"/>
          </ac:spMkLst>
        </pc:spChg>
        <pc:picChg chg="add mod">
          <ac:chgData name="弘志 張" userId="0365411015c4b439" providerId="LiveId" clId="{E6A1D2AF-9DBC-4FE4-9C73-1B76E832D79F}" dt="2022-08-01T14:43:28.012" v="194" actId="1076"/>
          <ac:picMkLst>
            <pc:docMk/>
            <pc:sldMk cId="1209681705" sldId="284"/>
            <ac:picMk id="23" creationId="{4A8AFDE0-60B4-A47B-4A9B-FE495C7D5814}"/>
          </ac:picMkLst>
        </pc:picChg>
        <pc:picChg chg="add mod">
          <ac:chgData name="弘志 張" userId="0365411015c4b439" providerId="LiveId" clId="{E6A1D2AF-9DBC-4FE4-9C73-1B76E832D79F}" dt="2022-08-01T14:43:26.132" v="193" actId="1076"/>
          <ac:picMkLst>
            <pc:docMk/>
            <pc:sldMk cId="1209681705" sldId="284"/>
            <ac:picMk id="24" creationId="{02F11750-4BCA-4572-AC5E-1A81674631E4}"/>
          </ac:picMkLst>
        </pc:picChg>
      </pc:sldChg>
      <pc:sldChg chg="addSp delSp modSp add mod">
        <pc:chgData name="弘志 張" userId="0365411015c4b439" providerId="LiveId" clId="{E6A1D2AF-9DBC-4FE4-9C73-1B76E832D79F}" dt="2022-08-01T14:49:34.446" v="225" actId="1076"/>
        <pc:sldMkLst>
          <pc:docMk/>
          <pc:sldMk cId="45967224" sldId="285"/>
        </pc:sldMkLst>
        <pc:spChg chg="del">
          <ac:chgData name="弘志 張" userId="0365411015c4b439" providerId="LiveId" clId="{E6A1D2AF-9DBC-4FE4-9C73-1B76E832D79F}" dt="2022-08-01T14:46:20.584" v="206" actId="478"/>
          <ac:spMkLst>
            <pc:docMk/>
            <pc:sldMk cId="45967224" sldId="285"/>
            <ac:spMk id="20" creationId="{85E60F60-FEC8-6BA8-FD51-C2E3A047C415}"/>
          </ac:spMkLst>
        </pc:spChg>
        <pc:spChg chg="del">
          <ac:chgData name="弘志 張" userId="0365411015c4b439" providerId="LiveId" clId="{E6A1D2AF-9DBC-4FE4-9C73-1B76E832D79F}" dt="2022-08-01T14:46:20.584" v="206" actId="478"/>
          <ac:spMkLst>
            <pc:docMk/>
            <pc:sldMk cId="45967224" sldId="285"/>
            <ac:spMk id="21" creationId="{42C8351E-ABF7-F334-4FDD-D05EAE1BACEC}"/>
          </ac:spMkLst>
        </pc:spChg>
        <pc:spChg chg="del">
          <ac:chgData name="弘志 張" userId="0365411015c4b439" providerId="LiveId" clId="{E6A1D2AF-9DBC-4FE4-9C73-1B76E832D79F}" dt="2022-08-01T14:46:20.584" v="206" actId="478"/>
          <ac:spMkLst>
            <pc:docMk/>
            <pc:sldMk cId="45967224" sldId="285"/>
            <ac:spMk id="25" creationId="{13B44F50-058C-68A4-A91B-714C4655DEB2}"/>
          </ac:spMkLst>
        </pc:spChg>
        <pc:spChg chg="add mod">
          <ac:chgData name="弘志 張" userId="0365411015c4b439" providerId="LiveId" clId="{E6A1D2AF-9DBC-4FE4-9C73-1B76E832D79F}" dt="2022-08-01T14:46:41.637" v="211" actId="1076"/>
          <ac:spMkLst>
            <pc:docMk/>
            <pc:sldMk cId="45967224" sldId="285"/>
            <ac:spMk id="26" creationId="{76BC3C04-43BF-6564-E364-0DDBA8ED2A7F}"/>
          </ac:spMkLst>
        </pc:spChg>
        <pc:spChg chg="add del mod">
          <ac:chgData name="弘志 張" userId="0365411015c4b439" providerId="LiveId" clId="{E6A1D2AF-9DBC-4FE4-9C73-1B76E832D79F}" dt="2022-08-01T14:47:22.573" v="215" actId="478"/>
          <ac:spMkLst>
            <pc:docMk/>
            <pc:sldMk cId="45967224" sldId="285"/>
            <ac:spMk id="28" creationId="{B0F93F2D-C546-1A67-607C-EF0D9B6F9CFB}"/>
          </ac:spMkLst>
        </pc:spChg>
        <pc:graphicFrameChg chg="add mod modGraphic">
          <ac:chgData name="弘志 張" userId="0365411015c4b439" providerId="LiveId" clId="{E6A1D2AF-9DBC-4FE4-9C73-1B76E832D79F}" dt="2022-08-01T14:49:28.718" v="224" actId="1076"/>
          <ac:graphicFrameMkLst>
            <pc:docMk/>
            <pc:sldMk cId="45967224" sldId="285"/>
            <ac:graphicFrameMk id="27" creationId="{41B511FE-3752-B56E-3688-F26255AF8369}"/>
          </ac:graphicFrameMkLst>
        </pc:graphicFrameChg>
        <pc:picChg chg="add mod">
          <ac:chgData name="弘志 張" userId="0365411015c4b439" providerId="LiveId" clId="{E6A1D2AF-9DBC-4FE4-9C73-1B76E832D79F}" dt="2022-08-01T14:49:34.446" v="225" actId="1076"/>
          <ac:picMkLst>
            <pc:docMk/>
            <pc:sldMk cId="45967224" sldId="285"/>
            <ac:picMk id="19" creationId="{CC29F86F-5CEC-A88E-AE8F-1460DE2F8C35}"/>
          </ac:picMkLst>
        </pc:picChg>
        <pc:picChg chg="del">
          <ac:chgData name="弘志 張" userId="0365411015c4b439" providerId="LiveId" clId="{E6A1D2AF-9DBC-4FE4-9C73-1B76E832D79F}" dt="2022-08-01T14:46:20.584" v="206" actId="478"/>
          <ac:picMkLst>
            <pc:docMk/>
            <pc:sldMk cId="45967224" sldId="285"/>
            <ac:picMk id="23" creationId="{4A8AFDE0-60B4-A47B-4A9B-FE495C7D5814}"/>
          </ac:picMkLst>
        </pc:picChg>
        <pc:picChg chg="del">
          <ac:chgData name="弘志 張" userId="0365411015c4b439" providerId="LiveId" clId="{E6A1D2AF-9DBC-4FE4-9C73-1B76E832D79F}" dt="2022-08-01T14:46:20.584" v="206" actId="478"/>
          <ac:picMkLst>
            <pc:docMk/>
            <pc:sldMk cId="45967224" sldId="285"/>
            <ac:picMk id="24" creationId="{02F11750-4BCA-4572-AC5E-1A81674631E4}"/>
          </ac:picMkLst>
        </pc:picChg>
      </pc:sldChg>
      <pc:sldChg chg="delSp add del">
        <pc:chgData name="弘志 張" userId="0365411015c4b439" providerId="LiveId" clId="{E6A1D2AF-9DBC-4FE4-9C73-1B76E832D79F}" dt="2022-08-01T14:57:23.169" v="343" actId="2696"/>
        <pc:sldMkLst>
          <pc:docMk/>
          <pc:sldMk cId="2500859864" sldId="286"/>
        </pc:sldMkLst>
        <pc:spChg chg="del">
          <ac:chgData name="弘志 張" userId="0365411015c4b439" providerId="LiveId" clId="{E6A1D2AF-9DBC-4FE4-9C73-1B76E832D79F}" dt="2022-08-01T14:48:10.483" v="219" actId="478"/>
          <ac:spMkLst>
            <pc:docMk/>
            <pc:sldMk cId="2500859864" sldId="286"/>
            <ac:spMk id="26" creationId="{76BC3C04-43BF-6564-E364-0DDBA8ED2A7F}"/>
          </ac:spMkLst>
        </pc:spChg>
        <pc:graphicFrameChg chg="del">
          <ac:chgData name="弘志 張" userId="0365411015c4b439" providerId="LiveId" clId="{E6A1D2AF-9DBC-4FE4-9C73-1B76E832D79F}" dt="2022-08-01T14:48:10.483" v="219" actId="478"/>
          <ac:graphicFrameMkLst>
            <pc:docMk/>
            <pc:sldMk cId="2500859864" sldId="286"/>
            <ac:graphicFrameMk id="27" creationId="{41B511FE-3752-B56E-3688-F26255AF8369}"/>
          </ac:graphicFrameMkLst>
        </pc:graphicFrameChg>
      </pc:sldChg>
      <pc:sldChg chg="addSp delSp modSp add mod">
        <pc:chgData name="弘志 張" userId="0365411015c4b439" providerId="LiveId" clId="{E6A1D2AF-9DBC-4FE4-9C73-1B76E832D79F}" dt="2022-08-01T14:54:16.706" v="342" actId="14861"/>
        <pc:sldMkLst>
          <pc:docMk/>
          <pc:sldMk cId="1344400864" sldId="287"/>
        </pc:sldMkLst>
        <pc:spChg chg="add mod">
          <ac:chgData name="弘志 張" userId="0365411015c4b439" providerId="LiveId" clId="{E6A1D2AF-9DBC-4FE4-9C73-1B76E832D79F}" dt="2022-08-01T14:54:16.706" v="342" actId="14861"/>
          <ac:spMkLst>
            <pc:docMk/>
            <pc:sldMk cId="1344400864" sldId="287"/>
            <ac:spMk id="21" creationId="{3220A25C-E41D-4097-1ED0-6FEEEA00A3FA}"/>
          </ac:spMkLst>
        </pc:spChg>
        <pc:spChg chg="mod">
          <ac:chgData name="弘志 張" userId="0365411015c4b439" providerId="LiveId" clId="{E6A1D2AF-9DBC-4FE4-9C73-1B76E832D79F}" dt="2022-08-01T14:50:25.221" v="228" actId="20577"/>
          <ac:spMkLst>
            <pc:docMk/>
            <pc:sldMk cId="1344400864" sldId="287"/>
            <ac:spMk id="26" creationId="{76BC3C04-43BF-6564-E364-0DDBA8ED2A7F}"/>
          </ac:spMkLst>
        </pc:spChg>
        <pc:graphicFrameChg chg="del">
          <ac:chgData name="弘志 張" userId="0365411015c4b439" providerId="LiveId" clId="{E6A1D2AF-9DBC-4FE4-9C73-1B76E832D79F}" dt="2022-08-01T14:50:19.125" v="227" actId="478"/>
          <ac:graphicFrameMkLst>
            <pc:docMk/>
            <pc:sldMk cId="1344400864" sldId="287"/>
            <ac:graphicFrameMk id="27" creationId="{41B511FE-3752-B56E-3688-F26255AF8369}"/>
          </ac:graphicFrameMkLst>
        </pc:graphicFrameChg>
        <pc:picChg chg="del">
          <ac:chgData name="弘志 張" userId="0365411015c4b439" providerId="LiveId" clId="{E6A1D2AF-9DBC-4FE4-9C73-1B76E832D79F}" dt="2022-08-01T14:50:19.125" v="227" actId="478"/>
          <ac:picMkLst>
            <pc:docMk/>
            <pc:sldMk cId="1344400864" sldId="287"/>
            <ac:picMk id="19" creationId="{CC29F86F-5CEC-A88E-AE8F-1460DE2F8C35}"/>
          </ac:picMkLst>
        </pc:picChg>
      </pc:sldChg>
      <pc:sldChg chg="addSp delSp modSp add mod">
        <pc:chgData name="弘志 張" userId="0365411015c4b439" providerId="LiveId" clId="{E6A1D2AF-9DBC-4FE4-9C73-1B76E832D79F}" dt="2022-08-01T14:59:52.867" v="365" actId="1076"/>
        <pc:sldMkLst>
          <pc:docMk/>
          <pc:sldMk cId="3680009896" sldId="288"/>
        </pc:sldMkLst>
        <pc:spChg chg="del">
          <ac:chgData name="弘志 張" userId="0365411015c4b439" providerId="LiveId" clId="{E6A1D2AF-9DBC-4FE4-9C73-1B76E832D79F}" dt="2022-08-01T14:58:46.406" v="357" actId="478"/>
          <ac:spMkLst>
            <pc:docMk/>
            <pc:sldMk cId="3680009896" sldId="288"/>
            <ac:spMk id="19" creationId="{E308EA0E-3B17-88C2-BB21-6C183EF09DAC}"/>
          </ac:spMkLst>
        </pc:spChg>
        <pc:spChg chg="del">
          <ac:chgData name="弘志 張" userId="0365411015c4b439" providerId="LiveId" clId="{E6A1D2AF-9DBC-4FE4-9C73-1B76E832D79F}" dt="2022-08-01T14:58:46.406" v="357" actId="478"/>
          <ac:spMkLst>
            <pc:docMk/>
            <pc:sldMk cId="3680009896" sldId="288"/>
            <ac:spMk id="21" creationId="{EF11494B-0838-50A3-D9A0-106FB9453C0F}"/>
          </ac:spMkLst>
        </pc:spChg>
        <pc:spChg chg="del">
          <ac:chgData name="弘志 張" userId="0365411015c4b439" providerId="LiveId" clId="{E6A1D2AF-9DBC-4FE4-9C73-1B76E832D79F}" dt="2022-08-01T14:58:46.406" v="357" actId="478"/>
          <ac:spMkLst>
            <pc:docMk/>
            <pc:sldMk cId="3680009896" sldId="288"/>
            <ac:spMk id="22" creationId="{E882E5EB-7195-EBE1-CF43-BB824A9ED674}"/>
          </ac:spMkLst>
        </pc:spChg>
        <pc:spChg chg="add mod">
          <ac:chgData name="弘志 張" userId="0365411015c4b439" providerId="LiveId" clId="{E6A1D2AF-9DBC-4FE4-9C73-1B76E832D79F}" dt="2022-08-01T14:59:44.202" v="363" actId="1076"/>
          <ac:spMkLst>
            <pc:docMk/>
            <pc:sldMk cId="3680009896" sldId="288"/>
            <ac:spMk id="26" creationId="{7C1FD92C-19AC-77B7-C051-785219375B9F}"/>
          </ac:spMkLst>
        </pc:spChg>
        <pc:spChg chg="add mod">
          <ac:chgData name="弘志 張" userId="0365411015c4b439" providerId="LiveId" clId="{E6A1D2AF-9DBC-4FE4-9C73-1B76E832D79F}" dt="2022-08-01T14:59:50.154" v="364" actId="1076"/>
          <ac:spMkLst>
            <pc:docMk/>
            <pc:sldMk cId="3680009896" sldId="288"/>
            <ac:spMk id="27" creationId="{2BB87D83-6280-4EF1-761C-23259FC67F60}"/>
          </ac:spMkLst>
        </pc:spChg>
        <pc:graphicFrameChg chg="add mod">
          <ac:chgData name="弘志 張" userId="0365411015c4b439" providerId="LiveId" clId="{E6A1D2AF-9DBC-4FE4-9C73-1B76E832D79F}" dt="2022-08-01T14:59:52.867" v="365" actId="1076"/>
          <ac:graphicFrameMkLst>
            <pc:docMk/>
            <pc:sldMk cId="3680009896" sldId="288"/>
            <ac:graphicFrameMk id="28" creationId="{7D392AF4-0293-0667-91C0-D0ACF51FB0BA}"/>
          </ac:graphicFrameMkLst>
        </pc:graphicFrameChg>
        <pc:picChg chg="del">
          <ac:chgData name="弘志 張" userId="0365411015c4b439" providerId="LiveId" clId="{E6A1D2AF-9DBC-4FE4-9C73-1B76E832D79F}" dt="2022-08-01T14:58:46.406" v="357" actId="478"/>
          <ac:picMkLst>
            <pc:docMk/>
            <pc:sldMk cId="3680009896" sldId="288"/>
            <ac:picMk id="20" creationId="{3E6B9611-54D4-464B-2698-02BB608868B5}"/>
          </ac:picMkLst>
        </pc:picChg>
        <pc:picChg chg="del">
          <ac:chgData name="弘志 張" userId="0365411015c4b439" providerId="LiveId" clId="{E6A1D2AF-9DBC-4FE4-9C73-1B76E832D79F}" dt="2022-08-01T14:58:46.406" v="357" actId="478"/>
          <ac:picMkLst>
            <pc:docMk/>
            <pc:sldMk cId="3680009896" sldId="288"/>
            <ac:picMk id="23" creationId="{3B7348D5-F43A-3825-65F1-291133B89593}"/>
          </ac:picMkLst>
        </pc:picChg>
        <pc:picChg chg="del">
          <ac:chgData name="弘志 張" userId="0365411015c4b439" providerId="LiveId" clId="{E6A1D2AF-9DBC-4FE4-9C73-1B76E832D79F}" dt="2022-08-01T14:58:46.406" v="357" actId="478"/>
          <ac:picMkLst>
            <pc:docMk/>
            <pc:sldMk cId="3680009896" sldId="288"/>
            <ac:picMk id="24" creationId="{CBA03147-FC1A-D5EC-DD7E-21E64EEB31C3}"/>
          </ac:picMkLst>
        </pc:picChg>
        <pc:picChg chg="del">
          <ac:chgData name="弘志 張" userId="0365411015c4b439" providerId="LiveId" clId="{E6A1D2AF-9DBC-4FE4-9C73-1B76E832D79F}" dt="2022-08-01T14:58:46.406" v="357" actId="478"/>
          <ac:picMkLst>
            <pc:docMk/>
            <pc:sldMk cId="3680009896" sldId="288"/>
            <ac:picMk id="25" creationId="{3E7C138F-90D0-686C-3B9E-22D3367AF6D8}"/>
          </ac:picMkLst>
        </pc:picChg>
      </pc:sldChg>
      <pc:sldChg chg="addSp delSp modSp add mod">
        <pc:chgData name="弘志 張" userId="0365411015c4b439" providerId="LiveId" clId="{E6A1D2AF-9DBC-4FE4-9C73-1B76E832D79F}" dt="2022-08-01T15:14:22.432" v="616" actId="1076"/>
        <pc:sldMkLst>
          <pc:docMk/>
          <pc:sldMk cId="3092747343" sldId="289"/>
        </pc:sldMkLst>
        <pc:spChg chg="add mod">
          <ac:chgData name="弘志 張" userId="0365411015c4b439" providerId="LiveId" clId="{E6A1D2AF-9DBC-4FE4-9C73-1B76E832D79F}" dt="2022-08-01T15:14:22.432" v="616" actId="1076"/>
          <ac:spMkLst>
            <pc:docMk/>
            <pc:sldMk cId="3092747343" sldId="289"/>
            <ac:spMk id="22" creationId="{C7C3DA58-DE48-0D2B-2901-139DD89BB1E3}"/>
          </ac:spMkLst>
        </pc:spChg>
        <pc:spChg chg="del">
          <ac:chgData name="弘志 張" userId="0365411015c4b439" providerId="LiveId" clId="{E6A1D2AF-9DBC-4FE4-9C73-1B76E832D79F}" dt="2022-08-01T15:00:04.694" v="367" actId="478"/>
          <ac:spMkLst>
            <pc:docMk/>
            <pc:sldMk cId="3092747343" sldId="289"/>
            <ac:spMk id="26" creationId="{7C1FD92C-19AC-77B7-C051-785219375B9F}"/>
          </ac:spMkLst>
        </pc:spChg>
        <pc:spChg chg="del">
          <ac:chgData name="弘志 張" userId="0365411015c4b439" providerId="LiveId" clId="{E6A1D2AF-9DBC-4FE4-9C73-1B76E832D79F}" dt="2022-08-01T15:00:04.694" v="367" actId="478"/>
          <ac:spMkLst>
            <pc:docMk/>
            <pc:sldMk cId="3092747343" sldId="289"/>
            <ac:spMk id="27" creationId="{2BB87D83-6280-4EF1-761C-23259FC67F60}"/>
          </ac:spMkLst>
        </pc:spChg>
        <pc:graphicFrameChg chg="del">
          <ac:chgData name="弘志 張" userId="0365411015c4b439" providerId="LiveId" clId="{E6A1D2AF-9DBC-4FE4-9C73-1B76E832D79F}" dt="2022-08-01T15:00:04.694" v="367" actId="478"/>
          <ac:graphicFrameMkLst>
            <pc:docMk/>
            <pc:sldMk cId="3092747343" sldId="289"/>
            <ac:graphicFrameMk id="28" creationId="{7D392AF4-0293-0667-91C0-D0ACF51FB0BA}"/>
          </ac:graphicFrameMkLst>
        </pc:graphicFrameChg>
        <pc:picChg chg="add mod">
          <ac:chgData name="弘志 張" userId="0365411015c4b439" providerId="LiveId" clId="{E6A1D2AF-9DBC-4FE4-9C73-1B76E832D79F}" dt="2022-08-01T15:14:16.784" v="614" actId="1440"/>
          <ac:picMkLst>
            <pc:docMk/>
            <pc:sldMk cId="3092747343" sldId="289"/>
            <ac:picMk id="20" creationId="{1F8A40E2-0A86-73B3-9849-F65112590402}"/>
          </ac:picMkLst>
        </pc:picChg>
        <pc:picChg chg="add mod">
          <ac:chgData name="弘志 張" userId="0365411015c4b439" providerId="LiveId" clId="{E6A1D2AF-9DBC-4FE4-9C73-1B76E832D79F}" dt="2022-08-01T15:14:18.487" v="615" actId="1076"/>
          <ac:picMkLst>
            <pc:docMk/>
            <pc:sldMk cId="3092747343" sldId="289"/>
            <ac:picMk id="23" creationId="{C77E9E19-772E-B55E-6830-24140868C270}"/>
          </ac:picMkLst>
        </pc:picChg>
      </pc:sldChg>
      <pc:sldChg chg="addSp delSp modSp add mod">
        <pc:chgData name="弘志 張" userId="0365411015c4b439" providerId="LiveId" clId="{E6A1D2AF-9DBC-4FE4-9C73-1B76E832D79F}" dt="2022-08-01T15:06:24.433" v="538" actId="20577"/>
        <pc:sldMkLst>
          <pc:docMk/>
          <pc:sldMk cId="2791410728" sldId="290"/>
        </pc:sldMkLst>
        <pc:spChg chg="add 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20" creationId="{4DD31842-9561-BBEF-74BF-E93DC0559A3B}"/>
          </ac:spMkLst>
        </pc:spChg>
        <pc:spChg chg="add 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21" creationId="{675D8681-5DA2-9517-3E80-862B54116179}"/>
          </ac:spMkLst>
        </pc:spChg>
        <pc:spChg chg="del mod">
          <ac:chgData name="弘志 張" userId="0365411015c4b439" providerId="LiveId" clId="{E6A1D2AF-9DBC-4FE4-9C73-1B76E832D79F}" dt="2022-08-01T15:04:28.463" v="478" actId="478"/>
          <ac:spMkLst>
            <pc:docMk/>
            <pc:sldMk cId="2791410728" sldId="290"/>
            <ac:spMk id="22" creationId="{C7C3DA58-DE48-0D2B-2901-139DD89BB1E3}"/>
          </ac:spMkLst>
        </pc:spChg>
        <pc:spChg chg="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24" creationId="{968EAD91-FEEE-50AA-599B-D773E462C67F}"/>
          </ac:spMkLst>
        </pc:spChg>
        <pc:spChg chg="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25" creationId="{A2156E44-A562-74AB-877D-55AEAC61F9F8}"/>
          </ac:spMkLst>
        </pc:spChg>
        <pc:spChg chg="mod">
          <ac:chgData name="弘志 張" userId="0365411015c4b439" providerId="LiveId" clId="{E6A1D2AF-9DBC-4FE4-9C73-1B76E832D79F}" dt="2022-08-01T15:06:24.433" v="538" actId="20577"/>
          <ac:spMkLst>
            <pc:docMk/>
            <pc:sldMk cId="2791410728" sldId="290"/>
            <ac:spMk id="27" creationId="{1D86BEE1-7A20-ABFF-FF2B-C6149D300962}"/>
          </ac:spMkLst>
        </pc:spChg>
        <pc:spChg chg="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28" creationId="{C1C4FF1A-76D8-E6C5-388B-BFA29F95FA7F}"/>
          </ac:spMkLst>
        </pc:spChg>
        <pc:spChg chg="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30" creationId="{E421164C-F4C8-7004-1AE7-3E91D5AD77C2}"/>
          </ac:spMkLst>
        </pc:spChg>
        <pc:spChg chg="mod">
          <ac:chgData name="弘志 張" userId="0365411015c4b439" providerId="LiveId" clId="{E6A1D2AF-9DBC-4FE4-9C73-1B76E832D79F}" dt="2022-08-01T15:04:40.169" v="481" actId="2711"/>
          <ac:spMkLst>
            <pc:docMk/>
            <pc:sldMk cId="2791410728" sldId="290"/>
            <ac:spMk id="31" creationId="{573D8BF9-DC7F-2751-3AC6-9F53A5DC6588}"/>
          </ac:spMkLst>
        </pc:spChg>
        <pc:grpChg chg="add mod">
          <ac:chgData name="弘志 張" userId="0365411015c4b439" providerId="LiveId" clId="{E6A1D2AF-9DBC-4FE4-9C73-1B76E832D79F}" dt="2022-08-01T15:04:36.397" v="480" actId="1076"/>
          <ac:grpSpMkLst>
            <pc:docMk/>
            <pc:sldMk cId="2791410728" sldId="290"/>
            <ac:grpSpMk id="23" creationId="{B05D5021-5A62-A0D2-A062-DB5FDE1721A5}"/>
          </ac:grpSpMkLst>
        </pc:grpChg>
        <pc:grpChg chg="add mod">
          <ac:chgData name="弘志 張" userId="0365411015c4b439" providerId="LiveId" clId="{E6A1D2AF-9DBC-4FE4-9C73-1B76E832D79F}" dt="2022-08-01T15:04:36.397" v="480" actId="1076"/>
          <ac:grpSpMkLst>
            <pc:docMk/>
            <pc:sldMk cId="2791410728" sldId="290"/>
            <ac:grpSpMk id="26" creationId="{7274A95B-CD1B-A2BE-5A4A-49BF009D7AE4}"/>
          </ac:grpSpMkLst>
        </pc:grpChg>
        <pc:grpChg chg="add mod">
          <ac:chgData name="弘志 張" userId="0365411015c4b439" providerId="LiveId" clId="{E6A1D2AF-9DBC-4FE4-9C73-1B76E832D79F}" dt="2022-08-01T15:04:36.397" v="480" actId="1076"/>
          <ac:grpSpMkLst>
            <pc:docMk/>
            <pc:sldMk cId="2791410728" sldId="290"/>
            <ac:grpSpMk id="29" creationId="{C1DD16C3-346C-030B-E227-4F14FA25BDB5}"/>
          </ac:grpSpMkLst>
        </pc:grpChg>
      </pc:sldChg>
      <pc:sldChg chg="addSp delSp modSp add mod">
        <pc:chgData name="弘志 張" userId="0365411015c4b439" providerId="LiveId" clId="{E6A1D2AF-9DBC-4FE4-9C73-1B76E832D79F}" dt="2022-08-01T15:08:05.318" v="583" actId="20577"/>
        <pc:sldMkLst>
          <pc:docMk/>
          <pc:sldMk cId="412311362" sldId="291"/>
        </pc:sldMkLst>
        <pc:spChg chg="del">
          <ac:chgData name="弘志 張" userId="0365411015c4b439" providerId="LiveId" clId="{E6A1D2AF-9DBC-4FE4-9C73-1B76E832D79F}" dt="2022-08-01T15:06:54.422" v="540" actId="478"/>
          <ac:spMkLst>
            <pc:docMk/>
            <pc:sldMk cId="412311362" sldId="291"/>
            <ac:spMk id="20" creationId="{4DD31842-9561-BBEF-74BF-E93DC0559A3B}"/>
          </ac:spMkLst>
        </pc:spChg>
        <pc:spChg chg="del">
          <ac:chgData name="弘志 張" userId="0365411015c4b439" providerId="LiveId" clId="{E6A1D2AF-9DBC-4FE4-9C73-1B76E832D79F}" dt="2022-08-01T15:06:54.422" v="540" actId="478"/>
          <ac:spMkLst>
            <pc:docMk/>
            <pc:sldMk cId="412311362" sldId="291"/>
            <ac:spMk id="21" creationId="{675D8681-5DA2-9517-3E80-862B54116179}"/>
          </ac:spMkLst>
        </pc:spChg>
        <pc:spChg chg="add mod">
          <ac:chgData name="弘志 張" userId="0365411015c4b439" providerId="LiveId" clId="{E6A1D2AF-9DBC-4FE4-9C73-1B76E832D79F}" dt="2022-08-01T15:07:31.977" v="543" actId="2711"/>
          <ac:spMkLst>
            <pc:docMk/>
            <pc:sldMk cId="412311362" sldId="291"/>
            <ac:spMk id="32" creationId="{9A0C02B7-C55F-94C2-D54E-132F067574A2}"/>
          </ac:spMkLst>
        </pc:spChg>
        <pc:spChg chg="add mod">
          <ac:chgData name="弘志 張" userId="0365411015c4b439" providerId="LiveId" clId="{E6A1D2AF-9DBC-4FE4-9C73-1B76E832D79F}" dt="2022-08-01T15:07:31.977" v="543" actId="2711"/>
          <ac:spMkLst>
            <pc:docMk/>
            <pc:sldMk cId="412311362" sldId="291"/>
            <ac:spMk id="33" creationId="{65D45CA8-E662-BF7D-ECE5-47E11D4E851D}"/>
          </ac:spMkLst>
        </pc:spChg>
        <pc:spChg chg="mod">
          <ac:chgData name="弘志 張" userId="0365411015c4b439" providerId="LiveId" clId="{E6A1D2AF-9DBC-4FE4-9C73-1B76E832D79F}" dt="2022-08-01T15:07:40.974" v="559" actId="20577"/>
          <ac:spMkLst>
            <pc:docMk/>
            <pc:sldMk cId="412311362" sldId="291"/>
            <ac:spMk id="35" creationId="{73A0FC0A-0399-50EE-81A7-4A4AFD84F110}"/>
          </ac:spMkLst>
        </pc:spChg>
        <pc:spChg chg="mod">
          <ac:chgData name="弘志 張" userId="0365411015c4b439" providerId="LiveId" clId="{E6A1D2AF-9DBC-4FE4-9C73-1B76E832D79F}" dt="2022-08-01T15:07:31.977" v="543" actId="2711"/>
          <ac:spMkLst>
            <pc:docMk/>
            <pc:sldMk cId="412311362" sldId="291"/>
            <ac:spMk id="36" creationId="{325D2273-3284-F608-F57B-E41D79976FA1}"/>
          </ac:spMkLst>
        </pc:spChg>
        <pc:spChg chg="mod">
          <ac:chgData name="弘志 張" userId="0365411015c4b439" providerId="LiveId" clId="{E6A1D2AF-9DBC-4FE4-9C73-1B76E832D79F}" dt="2022-08-01T15:07:53.957" v="572" actId="20577"/>
          <ac:spMkLst>
            <pc:docMk/>
            <pc:sldMk cId="412311362" sldId="291"/>
            <ac:spMk id="38" creationId="{5D147E4F-E350-E290-17F7-87751FB8E6CF}"/>
          </ac:spMkLst>
        </pc:spChg>
        <pc:spChg chg="mod">
          <ac:chgData name="弘志 張" userId="0365411015c4b439" providerId="LiveId" clId="{E6A1D2AF-9DBC-4FE4-9C73-1B76E832D79F}" dt="2022-08-01T15:07:31.977" v="543" actId="2711"/>
          <ac:spMkLst>
            <pc:docMk/>
            <pc:sldMk cId="412311362" sldId="291"/>
            <ac:spMk id="39" creationId="{6FAD05DB-86F3-3A50-D36F-05D69F805136}"/>
          </ac:spMkLst>
        </pc:spChg>
        <pc:spChg chg="mod">
          <ac:chgData name="弘志 張" userId="0365411015c4b439" providerId="LiveId" clId="{E6A1D2AF-9DBC-4FE4-9C73-1B76E832D79F}" dt="2022-08-01T15:08:05.318" v="583" actId="20577"/>
          <ac:spMkLst>
            <pc:docMk/>
            <pc:sldMk cId="412311362" sldId="291"/>
            <ac:spMk id="41" creationId="{71357DFE-7C0A-2D47-1DCA-98D8BA3E2279}"/>
          </ac:spMkLst>
        </pc:spChg>
        <pc:spChg chg="mod">
          <ac:chgData name="弘志 張" userId="0365411015c4b439" providerId="LiveId" clId="{E6A1D2AF-9DBC-4FE4-9C73-1B76E832D79F}" dt="2022-08-01T15:07:31.977" v="543" actId="2711"/>
          <ac:spMkLst>
            <pc:docMk/>
            <pc:sldMk cId="412311362" sldId="291"/>
            <ac:spMk id="42" creationId="{3882A26C-077C-A9B4-BF08-1481CA41D5D3}"/>
          </ac:spMkLst>
        </pc:spChg>
        <pc:grpChg chg="del">
          <ac:chgData name="弘志 張" userId="0365411015c4b439" providerId="LiveId" clId="{E6A1D2AF-9DBC-4FE4-9C73-1B76E832D79F}" dt="2022-08-01T15:06:54.422" v="540" actId="478"/>
          <ac:grpSpMkLst>
            <pc:docMk/>
            <pc:sldMk cId="412311362" sldId="291"/>
            <ac:grpSpMk id="23" creationId="{B05D5021-5A62-A0D2-A062-DB5FDE1721A5}"/>
          </ac:grpSpMkLst>
        </pc:grpChg>
        <pc:grpChg chg="del">
          <ac:chgData name="弘志 張" userId="0365411015c4b439" providerId="LiveId" clId="{E6A1D2AF-9DBC-4FE4-9C73-1B76E832D79F}" dt="2022-08-01T15:06:54.422" v="540" actId="478"/>
          <ac:grpSpMkLst>
            <pc:docMk/>
            <pc:sldMk cId="412311362" sldId="291"/>
            <ac:grpSpMk id="26" creationId="{7274A95B-CD1B-A2BE-5A4A-49BF009D7AE4}"/>
          </ac:grpSpMkLst>
        </pc:grpChg>
        <pc:grpChg chg="del">
          <ac:chgData name="弘志 張" userId="0365411015c4b439" providerId="LiveId" clId="{E6A1D2AF-9DBC-4FE4-9C73-1B76E832D79F}" dt="2022-08-01T15:06:54.422" v="540" actId="478"/>
          <ac:grpSpMkLst>
            <pc:docMk/>
            <pc:sldMk cId="412311362" sldId="291"/>
            <ac:grpSpMk id="29" creationId="{C1DD16C3-346C-030B-E227-4F14FA25BDB5}"/>
          </ac:grpSpMkLst>
        </pc:grpChg>
        <pc:grpChg chg="add mod">
          <ac:chgData name="弘志 張" userId="0365411015c4b439" providerId="LiveId" clId="{E6A1D2AF-9DBC-4FE4-9C73-1B76E832D79F}" dt="2022-08-01T15:07:28.102" v="542" actId="1076"/>
          <ac:grpSpMkLst>
            <pc:docMk/>
            <pc:sldMk cId="412311362" sldId="291"/>
            <ac:grpSpMk id="34" creationId="{057AED82-E0F5-51EF-12F4-B88D74D5A967}"/>
          </ac:grpSpMkLst>
        </pc:grpChg>
        <pc:grpChg chg="add mod">
          <ac:chgData name="弘志 張" userId="0365411015c4b439" providerId="LiveId" clId="{E6A1D2AF-9DBC-4FE4-9C73-1B76E832D79F}" dt="2022-08-01T15:07:28.102" v="542" actId="1076"/>
          <ac:grpSpMkLst>
            <pc:docMk/>
            <pc:sldMk cId="412311362" sldId="291"/>
            <ac:grpSpMk id="37" creationId="{8743F9C8-087F-2C98-2CEF-A4DEBA1A466E}"/>
          </ac:grpSpMkLst>
        </pc:grpChg>
        <pc:grpChg chg="add mod">
          <ac:chgData name="弘志 張" userId="0365411015c4b439" providerId="LiveId" clId="{E6A1D2AF-9DBC-4FE4-9C73-1B76E832D79F}" dt="2022-08-01T15:07:28.102" v="542" actId="1076"/>
          <ac:grpSpMkLst>
            <pc:docMk/>
            <pc:sldMk cId="412311362" sldId="291"/>
            <ac:grpSpMk id="40" creationId="{5974CA43-F207-F2F5-4C76-733217BC8C6A}"/>
          </ac:grpSpMkLst>
        </pc:grpChg>
      </pc:sldChg>
      <pc:sldChg chg="addSp delSp modSp add mod">
        <pc:chgData name="弘志 張" userId="0365411015c4b439" providerId="LiveId" clId="{E6A1D2AF-9DBC-4FE4-9C73-1B76E832D79F}" dt="2022-08-01T15:10:56.518" v="591" actId="1076"/>
        <pc:sldMkLst>
          <pc:docMk/>
          <pc:sldMk cId="2139605596" sldId="292"/>
        </pc:sldMkLst>
        <pc:spChg chg="add mod">
          <ac:chgData name="弘志 張" userId="0365411015c4b439" providerId="LiveId" clId="{E6A1D2AF-9DBC-4FE4-9C73-1B76E832D79F}" dt="2022-08-01T15:10:29.333" v="588" actId="2711"/>
          <ac:spMkLst>
            <pc:docMk/>
            <pc:sldMk cId="2139605596" sldId="292"/>
            <ac:spMk id="30" creationId="{7B95A21A-A581-85C5-8E68-F00A13FC9B86}"/>
          </ac:spMkLst>
        </pc:spChg>
        <pc:spChg chg="add mod">
          <ac:chgData name="弘志 張" userId="0365411015c4b439" providerId="LiveId" clId="{E6A1D2AF-9DBC-4FE4-9C73-1B76E832D79F}" dt="2022-08-01T15:10:29.333" v="588" actId="2711"/>
          <ac:spMkLst>
            <pc:docMk/>
            <pc:sldMk cId="2139605596" sldId="292"/>
            <ac:spMk id="31" creationId="{5EDFB692-B24F-1929-C43E-D4EFD264A571}"/>
          </ac:spMkLst>
        </pc:spChg>
        <pc:spChg chg="del">
          <ac:chgData name="弘志 張" userId="0365411015c4b439" providerId="LiveId" clId="{E6A1D2AF-9DBC-4FE4-9C73-1B76E832D79F}" dt="2022-08-01T15:08:43.093" v="585" actId="478"/>
          <ac:spMkLst>
            <pc:docMk/>
            <pc:sldMk cId="2139605596" sldId="292"/>
            <ac:spMk id="32" creationId="{9A0C02B7-C55F-94C2-D54E-132F067574A2}"/>
          </ac:spMkLst>
        </pc:spChg>
        <pc:spChg chg="del">
          <ac:chgData name="弘志 張" userId="0365411015c4b439" providerId="LiveId" clId="{E6A1D2AF-9DBC-4FE4-9C73-1B76E832D79F}" dt="2022-08-01T15:08:43.093" v="585" actId="478"/>
          <ac:spMkLst>
            <pc:docMk/>
            <pc:sldMk cId="2139605596" sldId="292"/>
            <ac:spMk id="33" creationId="{65D45CA8-E662-BF7D-ECE5-47E11D4E851D}"/>
          </ac:spMkLst>
        </pc:spChg>
        <pc:spChg chg="add mod">
          <ac:chgData name="弘志 張" userId="0365411015c4b439" providerId="LiveId" clId="{E6A1D2AF-9DBC-4FE4-9C73-1B76E832D79F}" dt="2022-08-01T15:10:53.078" v="590" actId="1076"/>
          <ac:spMkLst>
            <pc:docMk/>
            <pc:sldMk cId="2139605596" sldId="292"/>
            <ac:spMk id="43" creationId="{0A10181F-AA65-CFEB-C728-ACCD958FED4C}"/>
          </ac:spMkLst>
        </pc:spChg>
        <pc:spChg chg="add mod">
          <ac:chgData name="弘志 張" userId="0365411015c4b439" providerId="LiveId" clId="{E6A1D2AF-9DBC-4FE4-9C73-1B76E832D79F}" dt="2022-08-01T15:10:48.342" v="589" actId="1076"/>
          <ac:spMkLst>
            <pc:docMk/>
            <pc:sldMk cId="2139605596" sldId="292"/>
            <ac:spMk id="44" creationId="{C1F05163-F80F-4853-7C06-424F6DA80426}"/>
          </ac:spMkLst>
        </pc:spChg>
        <pc:spChg chg="add mod">
          <ac:chgData name="弘志 張" userId="0365411015c4b439" providerId="LiveId" clId="{E6A1D2AF-9DBC-4FE4-9C73-1B76E832D79F}" dt="2022-08-01T15:10:56.518" v="591" actId="1076"/>
          <ac:spMkLst>
            <pc:docMk/>
            <pc:sldMk cId="2139605596" sldId="292"/>
            <ac:spMk id="45" creationId="{4FD9490E-1F28-2F83-6742-1ABE31CA6755}"/>
          </ac:spMkLst>
        </pc:spChg>
        <pc:spChg chg="mod">
          <ac:chgData name="弘志 張" userId="0365411015c4b439" providerId="LiveId" clId="{E6A1D2AF-9DBC-4FE4-9C73-1B76E832D79F}" dt="2022-08-01T15:10:25.838" v="587" actId="1076"/>
          <ac:spMkLst>
            <pc:docMk/>
            <pc:sldMk cId="2139605596" sldId="292"/>
            <ac:spMk id="48" creationId="{D089757A-BA39-EC12-8C4B-08A037F5B369}"/>
          </ac:spMkLst>
        </pc:spChg>
        <pc:spChg chg="mod">
          <ac:chgData name="弘志 張" userId="0365411015c4b439" providerId="LiveId" clId="{E6A1D2AF-9DBC-4FE4-9C73-1B76E832D79F}" dt="2022-08-01T15:10:25.838" v="587" actId="1076"/>
          <ac:spMkLst>
            <pc:docMk/>
            <pc:sldMk cId="2139605596" sldId="292"/>
            <ac:spMk id="49" creationId="{7D919B95-352E-9BA2-7C6B-15DD1BD6AD67}"/>
          </ac:spMkLst>
        </pc:spChg>
        <pc:grpChg chg="del">
          <ac:chgData name="弘志 張" userId="0365411015c4b439" providerId="LiveId" clId="{E6A1D2AF-9DBC-4FE4-9C73-1B76E832D79F}" dt="2022-08-01T15:08:43.093" v="585" actId="478"/>
          <ac:grpSpMkLst>
            <pc:docMk/>
            <pc:sldMk cId="2139605596" sldId="292"/>
            <ac:grpSpMk id="34" creationId="{057AED82-E0F5-51EF-12F4-B88D74D5A967}"/>
          </ac:grpSpMkLst>
        </pc:grpChg>
        <pc:grpChg chg="del">
          <ac:chgData name="弘志 張" userId="0365411015c4b439" providerId="LiveId" clId="{E6A1D2AF-9DBC-4FE4-9C73-1B76E832D79F}" dt="2022-08-01T15:08:43.093" v="585" actId="478"/>
          <ac:grpSpMkLst>
            <pc:docMk/>
            <pc:sldMk cId="2139605596" sldId="292"/>
            <ac:grpSpMk id="37" creationId="{8743F9C8-087F-2C98-2CEF-A4DEBA1A466E}"/>
          </ac:grpSpMkLst>
        </pc:grpChg>
        <pc:grpChg chg="del">
          <ac:chgData name="弘志 張" userId="0365411015c4b439" providerId="LiveId" clId="{E6A1D2AF-9DBC-4FE4-9C73-1B76E832D79F}" dt="2022-08-01T15:08:43.093" v="585" actId="478"/>
          <ac:grpSpMkLst>
            <pc:docMk/>
            <pc:sldMk cId="2139605596" sldId="292"/>
            <ac:grpSpMk id="40" creationId="{5974CA43-F207-F2F5-4C76-733217BC8C6A}"/>
          </ac:grpSpMkLst>
        </pc:grpChg>
        <pc:grpChg chg="add mod">
          <ac:chgData name="弘志 張" userId="0365411015c4b439" providerId="LiveId" clId="{E6A1D2AF-9DBC-4FE4-9C73-1B76E832D79F}" dt="2022-08-01T15:10:29.333" v="588" actId="2711"/>
          <ac:grpSpMkLst>
            <pc:docMk/>
            <pc:sldMk cId="2139605596" sldId="292"/>
            <ac:grpSpMk id="46" creationId="{5BB34F25-9D1C-BC73-1B97-F65E747C4326}"/>
          </ac:grpSpMkLst>
        </pc:grpChg>
        <pc:picChg chg="mod">
          <ac:chgData name="弘志 張" userId="0365411015c4b439" providerId="LiveId" clId="{E6A1D2AF-9DBC-4FE4-9C73-1B76E832D79F}" dt="2022-08-01T15:10:25.838" v="587" actId="1076"/>
          <ac:picMkLst>
            <pc:docMk/>
            <pc:sldMk cId="2139605596" sldId="292"/>
            <ac:picMk id="47" creationId="{86FD277D-50D5-C81D-8248-F19E26BDC757}"/>
          </ac:picMkLst>
        </pc:picChg>
      </pc:sldChg>
      <pc:sldChg chg="new del">
        <pc:chgData name="弘志 張" userId="0365411015c4b439" providerId="LiveId" clId="{E6A1D2AF-9DBC-4FE4-9C73-1B76E832D79F}" dt="2022-08-01T15:11:51.041" v="593" actId="2696"/>
        <pc:sldMkLst>
          <pc:docMk/>
          <pc:sldMk cId="35891863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zh-TW"/>
              <a:t>2024/9/10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71B38-9251-474B-8232-47EB5E608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11750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zh-TW"/>
              <a:t>2024/9/10</a:t>
            </a:r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AB4B9-E728-4B8D-8411-C28C62468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73417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22723" y="1190708"/>
            <a:ext cx="8031079" cy="2281236"/>
          </a:xfrm>
        </p:spPr>
        <p:txBody>
          <a:bodyPr anchor="b"/>
          <a:lstStyle>
            <a:lvl1pPr algn="ctr">
              <a:defRPr sz="54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68253" y="4186992"/>
            <a:ext cx="6406816" cy="1087437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>
            <a:lvl1pPr marL="0" indent="0" algn="r">
              <a:buNone/>
              <a:defRPr sz="3200" b="1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2621"/>
            <a:ext cx="4114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手繪多邊形 6"/>
          <p:cNvSpPr/>
          <p:nvPr/>
        </p:nvSpPr>
        <p:spPr>
          <a:xfrm>
            <a:off x="-72189" y="-96253"/>
            <a:ext cx="3653589" cy="6954253"/>
          </a:xfrm>
          <a:custGeom>
            <a:avLst/>
            <a:gdLst>
              <a:gd name="connsiteX0" fmla="*/ 48126 w 3801978"/>
              <a:gd name="connsiteY0" fmla="*/ 24064 h 7074569"/>
              <a:gd name="connsiteX1" fmla="*/ 2382252 w 3801978"/>
              <a:gd name="connsiteY1" fmla="*/ 24064 h 7074569"/>
              <a:gd name="connsiteX2" fmla="*/ 3801978 w 3801978"/>
              <a:gd name="connsiteY2" fmla="*/ 7074569 h 7074569"/>
              <a:gd name="connsiteX3" fmla="*/ 0 w 3801978"/>
              <a:gd name="connsiteY3" fmla="*/ 7026442 h 7074569"/>
              <a:gd name="connsiteX4" fmla="*/ 0 w 3801978"/>
              <a:gd name="connsiteY4" fmla="*/ 0 h 7074569"/>
              <a:gd name="connsiteX5" fmla="*/ 48126 w 3801978"/>
              <a:gd name="connsiteY5" fmla="*/ 24064 h 707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01978" h="7074569">
                <a:moveTo>
                  <a:pt x="48126" y="24064"/>
                </a:moveTo>
                <a:lnTo>
                  <a:pt x="2382252" y="24064"/>
                </a:lnTo>
                <a:lnTo>
                  <a:pt x="3801978" y="7074569"/>
                </a:lnTo>
                <a:lnTo>
                  <a:pt x="0" y="7026442"/>
                </a:lnTo>
                <a:lnTo>
                  <a:pt x="0" y="0"/>
                </a:lnTo>
                <a:lnTo>
                  <a:pt x="48126" y="24064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 t="-4000" b="1000"/>
            </a:stretch>
          </a:blip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softEdge rad="317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92007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80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90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手繪多邊形 9"/>
          <p:cNvSpPr/>
          <p:nvPr/>
        </p:nvSpPr>
        <p:spPr>
          <a:xfrm>
            <a:off x="14288" y="5124870"/>
            <a:ext cx="12200021" cy="1660358"/>
          </a:xfrm>
          <a:custGeom>
            <a:avLst/>
            <a:gdLst>
              <a:gd name="connsiteX0" fmla="*/ 0 w 12200021"/>
              <a:gd name="connsiteY0" fmla="*/ 1082843 h 1179095"/>
              <a:gd name="connsiteX1" fmla="*/ 0 w 12200021"/>
              <a:gd name="connsiteY1" fmla="*/ 0 h 1179095"/>
              <a:gd name="connsiteX2" fmla="*/ 12200021 w 12200021"/>
              <a:gd name="connsiteY2" fmla="*/ 1130969 h 1179095"/>
              <a:gd name="connsiteX3" fmla="*/ 48126 w 12200021"/>
              <a:gd name="connsiteY3" fmla="*/ 1179095 h 1179095"/>
              <a:gd name="connsiteX4" fmla="*/ 48126 w 12200021"/>
              <a:gd name="connsiteY4" fmla="*/ 1179095 h 117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021" h="1179095">
                <a:moveTo>
                  <a:pt x="0" y="1082843"/>
                </a:moveTo>
                <a:lnTo>
                  <a:pt x="0" y="0"/>
                </a:lnTo>
                <a:lnTo>
                  <a:pt x="12200021" y="1130969"/>
                </a:lnTo>
                <a:lnTo>
                  <a:pt x="48126" y="1179095"/>
                </a:lnTo>
                <a:lnTo>
                  <a:pt x="48126" y="1179095"/>
                </a:lnTo>
              </a:path>
            </a:pathLst>
          </a:custGeom>
          <a:blipFill>
            <a:blip r:embed="rId2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8" name="手繪多邊形 7"/>
          <p:cNvSpPr/>
          <p:nvPr/>
        </p:nvSpPr>
        <p:spPr>
          <a:xfrm>
            <a:off x="24728" y="5606134"/>
            <a:ext cx="12264189" cy="1179094"/>
          </a:xfrm>
          <a:custGeom>
            <a:avLst/>
            <a:gdLst>
              <a:gd name="connsiteX0" fmla="*/ 72189 w 12344400"/>
              <a:gd name="connsiteY0" fmla="*/ 577516 h 1395663"/>
              <a:gd name="connsiteX1" fmla="*/ 12344400 w 12344400"/>
              <a:gd name="connsiteY1" fmla="*/ 0 h 1395663"/>
              <a:gd name="connsiteX2" fmla="*/ 12320336 w 12344400"/>
              <a:gd name="connsiteY2" fmla="*/ 1395663 h 1395663"/>
              <a:gd name="connsiteX3" fmla="*/ 0 w 12344400"/>
              <a:gd name="connsiteY3" fmla="*/ 1395663 h 1395663"/>
              <a:gd name="connsiteX4" fmla="*/ 72189 w 12344400"/>
              <a:gd name="connsiteY4" fmla="*/ 577516 h 1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4400" h="1395663">
                <a:moveTo>
                  <a:pt x="72189" y="577516"/>
                </a:moveTo>
                <a:lnTo>
                  <a:pt x="12344400" y="0"/>
                </a:lnTo>
                <a:lnTo>
                  <a:pt x="12320336" y="1395663"/>
                </a:lnTo>
                <a:lnTo>
                  <a:pt x="0" y="1395663"/>
                </a:lnTo>
                <a:lnTo>
                  <a:pt x="72189" y="577516"/>
                </a:lnTo>
                <a:close/>
              </a:path>
            </a:pathLst>
          </a:custGeom>
          <a:blipFill>
            <a:blip r:embed="rId2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5" name="橢圓 14"/>
          <p:cNvSpPr/>
          <p:nvPr/>
        </p:nvSpPr>
        <p:spPr>
          <a:xfrm>
            <a:off x="262438" y="5570068"/>
            <a:ext cx="1106905" cy="1179094"/>
          </a:xfrm>
          <a:prstGeom prst="ellipse">
            <a:avLst/>
          </a:prstGeom>
          <a:blipFill dpi="0" rotWithShape="1">
            <a:blip r:embed="rId3"/>
            <a:srcRect/>
            <a:stretch>
              <a:fillRect t="-21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42703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823" y="6058789"/>
            <a:ext cx="822821" cy="792549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F2E32CD-064E-45A9-A1E4-C76D81FD9E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3312" y="6156772"/>
            <a:ext cx="534868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04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5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86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14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9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78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4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05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手繪多邊形 7"/>
          <p:cNvSpPr/>
          <p:nvPr/>
        </p:nvSpPr>
        <p:spPr>
          <a:xfrm>
            <a:off x="0" y="5221706"/>
            <a:ext cx="12127832" cy="1660358"/>
          </a:xfrm>
          <a:custGeom>
            <a:avLst/>
            <a:gdLst>
              <a:gd name="connsiteX0" fmla="*/ 0 w 12200021"/>
              <a:gd name="connsiteY0" fmla="*/ 1082843 h 1179095"/>
              <a:gd name="connsiteX1" fmla="*/ 0 w 12200021"/>
              <a:gd name="connsiteY1" fmla="*/ 0 h 1179095"/>
              <a:gd name="connsiteX2" fmla="*/ 12200021 w 12200021"/>
              <a:gd name="connsiteY2" fmla="*/ 1130969 h 1179095"/>
              <a:gd name="connsiteX3" fmla="*/ 48126 w 12200021"/>
              <a:gd name="connsiteY3" fmla="*/ 1179095 h 1179095"/>
              <a:gd name="connsiteX4" fmla="*/ 48126 w 12200021"/>
              <a:gd name="connsiteY4" fmla="*/ 1179095 h 117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021" h="1179095">
                <a:moveTo>
                  <a:pt x="0" y="1082843"/>
                </a:moveTo>
                <a:lnTo>
                  <a:pt x="0" y="0"/>
                </a:lnTo>
                <a:lnTo>
                  <a:pt x="12200021" y="1130969"/>
                </a:lnTo>
                <a:lnTo>
                  <a:pt x="48126" y="1179095"/>
                </a:lnTo>
                <a:lnTo>
                  <a:pt x="48126" y="1179095"/>
                </a:lnTo>
              </a:path>
            </a:pathLst>
          </a:custGeom>
          <a:blipFill>
            <a:blip r:embed="rId13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7" name="手繪多邊形 6"/>
          <p:cNvSpPr/>
          <p:nvPr/>
        </p:nvSpPr>
        <p:spPr>
          <a:xfrm>
            <a:off x="-43613" y="5702970"/>
            <a:ext cx="12264189" cy="1179094"/>
          </a:xfrm>
          <a:custGeom>
            <a:avLst/>
            <a:gdLst>
              <a:gd name="connsiteX0" fmla="*/ 72189 w 12344400"/>
              <a:gd name="connsiteY0" fmla="*/ 577516 h 1395663"/>
              <a:gd name="connsiteX1" fmla="*/ 12344400 w 12344400"/>
              <a:gd name="connsiteY1" fmla="*/ 0 h 1395663"/>
              <a:gd name="connsiteX2" fmla="*/ 12320336 w 12344400"/>
              <a:gd name="connsiteY2" fmla="*/ 1395663 h 1395663"/>
              <a:gd name="connsiteX3" fmla="*/ 0 w 12344400"/>
              <a:gd name="connsiteY3" fmla="*/ 1395663 h 1395663"/>
              <a:gd name="connsiteX4" fmla="*/ 72189 w 12344400"/>
              <a:gd name="connsiteY4" fmla="*/ 577516 h 1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4400" h="1395663">
                <a:moveTo>
                  <a:pt x="72189" y="577516"/>
                </a:moveTo>
                <a:lnTo>
                  <a:pt x="12344400" y="0"/>
                </a:lnTo>
                <a:lnTo>
                  <a:pt x="12320336" y="1395663"/>
                </a:lnTo>
                <a:lnTo>
                  <a:pt x="0" y="1395663"/>
                </a:lnTo>
                <a:lnTo>
                  <a:pt x="72189" y="577516"/>
                </a:lnTo>
                <a:close/>
              </a:path>
            </a:pathLst>
          </a:custGeom>
          <a:blipFill>
            <a:blip r:embed="rId13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9" name="橢圓 8"/>
          <p:cNvSpPr/>
          <p:nvPr/>
        </p:nvSpPr>
        <p:spPr>
          <a:xfrm>
            <a:off x="158488" y="5622437"/>
            <a:ext cx="1112566" cy="1073315"/>
          </a:xfrm>
          <a:prstGeom prst="ellipse">
            <a:avLst/>
          </a:prstGeom>
          <a:blipFill dpi="0" rotWithShape="1">
            <a:blip r:embed="rId14"/>
            <a:srcRect/>
            <a:stretch>
              <a:fillRect t="-21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橢圓 10"/>
          <p:cNvSpPr/>
          <p:nvPr/>
        </p:nvSpPr>
        <p:spPr>
          <a:xfrm>
            <a:off x="6009939" y="6079877"/>
            <a:ext cx="659018" cy="671033"/>
          </a:xfrm>
          <a:prstGeom prst="ellipse">
            <a:avLst/>
          </a:prstGeom>
          <a:blipFill>
            <a:blip r:embed="rId15"/>
            <a:stretch>
              <a:fillRect t="-4000" b="1000"/>
            </a:stretch>
          </a:blipFill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31623" y="161049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02347-03E5-4161-9BD7-84BFD8F6C109}" type="datetimeFigureOut">
              <a:rPr lang="zh-TW" altLang="en-US" smtClean="0"/>
              <a:t>2026/2/5 Thursday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246AF2-6E55-4018-AA1D-D92B31BE0F0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548484" y="6079877"/>
            <a:ext cx="5830580" cy="72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0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4" y="9000"/>
            <a:ext cx="12161432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113387"/>
      </p:ext>
    </p:extLst>
  </p:cSld>
  <p:clrMapOvr>
    <a:masterClrMapping/>
  </p:clrMapOvr>
</p:sld>
</file>

<file path=ppt/theme/theme1.xml><?xml version="1.0" encoding="utf-8"?>
<a:theme xmlns:a="http://schemas.openxmlformats.org/drawingml/2006/main" name="NP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6x9.potx" id="{04962FC3-66B3-416D-841C-96DDAED435E7}" vid="{9A01F1FB-D33E-4BB8-97A6-294C5B760A9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NPU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弘志 張</dc:creator>
  <cp:lastModifiedBy>user</cp:lastModifiedBy>
  <cp:revision>80</cp:revision>
  <cp:lastPrinted>2025-08-19T03:37:08Z</cp:lastPrinted>
  <dcterms:created xsi:type="dcterms:W3CDTF">2022-04-01T13:31:07Z</dcterms:created>
  <dcterms:modified xsi:type="dcterms:W3CDTF">2026-02-05T03:48:25Z</dcterms:modified>
</cp:coreProperties>
</file>