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6" r:id="rId1"/>
  </p:sldMasterIdLst>
  <p:notesMasterIdLst>
    <p:notesMasterId r:id="rId41"/>
  </p:notesMasterIdLst>
  <p:handoutMasterIdLst>
    <p:handoutMasterId r:id="rId42"/>
  </p:handoutMasterIdLst>
  <p:sldIdLst>
    <p:sldId id="256" r:id="rId2"/>
    <p:sldId id="359" r:id="rId3"/>
    <p:sldId id="299" r:id="rId4"/>
    <p:sldId id="312" r:id="rId5"/>
    <p:sldId id="311" r:id="rId6"/>
    <p:sldId id="345" r:id="rId7"/>
    <p:sldId id="346" r:id="rId8"/>
    <p:sldId id="360" r:id="rId9"/>
    <p:sldId id="361" r:id="rId10"/>
    <p:sldId id="364" r:id="rId11"/>
    <p:sldId id="365" r:id="rId12"/>
    <p:sldId id="363" r:id="rId13"/>
    <p:sldId id="357" r:id="rId14"/>
    <p:sldId id="339" r:id="rId15"/>
    <p:sldId id="340" r:id="rId16"/>
    <p:sldId id="358" r:id="rId17"/>
    <p:sldId id="366" r:id="rId18"/>
    <p:sldId id="257" r:id="rId19"/>
    <p:sldId id="258" r:id="rId20"/>
    <p:sldId id="259" r:id="rId21"/>
    <p:sldId id="260" r:id="rId22"/>
    <p:sldId id="261" r:id="rId23"/>
    <p:sldId id="262" r:id="rId24"/>
    <p:sldId id="263" r:id="rId25"/>
    <p:sldId id="264" r:id="rId26"/>
    <p:sldId id="322" r:id="rId27"/>
    <p:sldId id="313" r:id="rId28"/>
    <p:sldId id="314" r:id="rId29"/>
    <p:sldId id="315" r:id="rId30"/>
    <p:sldId id="316" r:id="rId31"/>
    <p:sldId id="341" r:id="rId32"/>
    <p:sldId id="342" r:id="rId33"/>
    <p:sldId id="343" r:id="rId34"/>
    <p:sldId id="317" r:id="rId35"/>
    <p:sldId id="318" r:id="rId36"/>
    <p:sldId id="319" r:id="rId37"/>
    <p:sldId id="320" r:id="rId38"/>
    <p:sldId id="356" r:id="rId39"/>
    <p:sldId id="289" r:id="rId40"/>
  </p:sldIdLst>
  <p:sldSz cx="18286413" cy="10287000"/>
  <p:notesSz cx="6858000" cy="9144000"/>
  <p:defaultTextStyle>
    <a:defPPr>
      <a:defRPr lang="en-US"/>
    </a:defPPr>
    <a:lvl1pPr marL="0" algn="l" defTabSz="1371509" rtl="0" eaLnBrk="1" latinLnBrk="0" hangingPunct="1">
      <a:defRPr sz="2700" kern="1200">
        <a:solidFill>
          <a:schemeClr val="tx1"/>
        </a:solidFill>
        <a:latin typeface="+mn-lt"/>
        <a:ea typeface="+mn-ea"/>
        <a:cs typeface="+mn-cs"/>
      </a:defRPr>
    </a:lvl1pPr>
    <a:lvl2pPr marL="685754" algn="l" defTabSz="1371509" rtl="0" eaLnBrk="1" latinLnBrk="0" hangingPunct="1">
      <a:defRPr sz="2700" kern="1200">
        <a:solidFill>
          <a:schemeClr val="tx1"/>
        </a:solidFill>
        <a:latin typeface="+mn-lt"/>
        <a:ea typeface="+mn-ea"/>
        <a:cs typeface="+mn-cs"/>
      </a:defRPr>
    </a:lvl2pPr>
    <a:lvl3pPr marL="1371509" algn="l" defTabSz="1371509" rtl="0" eaLnBrk="1" latinLnBrk="0" hangingPunct="1">
      <a:defRPr sz="2700" kern="1200">
        <a:solidFill>
          <a:schemeClr val="tx1"/>
        </a:solidFill>
        <a:latin typeface="+mn-lt"/>
        <a:ea typeface="+mn-ea"/>
        <a:cs typeface="+mn-cs"/>
      </a:defRPr>
    </a:lvl3pPr>
    <a:lvl4pPr marL="2057263" algn="l" defTabSz="1371509" rtl="0" eaLnBrk="1" latinLnBrk="0" hangingPunct="1">
      <a:defRPr sz="2700" kern="1200">
        <a:solidFill>
          <a:schemeClr val="tx1"/>
        </a:solidFill>
        <a:latin typeface="+mn-lt"/>
        <a:ea typeface="+mn-ea"/>
        <a:cs typeface="+mn-cs"/>
      </a:defRPr>
    </a:lvl4pPr>
    <a:lvl5pPr marL="2743017" algn="l" defTabSz="1371509" rtl="0" eaLnBrk="1" latinLnBrk="0" hangingPunct="1">
      <a:defRPr sz="2700" kern="1200">
        <a:solidFill>
          <a:schemeClr val="tx1"/>
        </a:solidFill>
        <a:latin typeface="+mn-lt"/>
        <a:ea typeface="+mn-ea"/>
        <a:cs typeface="+mn-cs"/>
      </a:defRPr>
    </a:lvl5pPr>
    <a:lvl6pPr marL="3428771" algn="l" defTabSz="1371509" rtl="0" eaLnBrk="1" latinLnBrk="0" hangingPunct="1">
      <a:defRPr sz="2700" kern="1200">
        <a:solidFill>
          <a:schemeClr val="tx1"/>
        </a:solidFill>
        <a:latin typeface="+mn-lt"/>
        <a:ea typeface="+mn-ea"/>
        <a:cs typeface="+mn-cs"/>
      </a:defRPr>
    </a:lvl6pPr>
    <a:lvl7pPr marL="4114526" algn="l" defTabSz="1371509" rtl="0" eaLnBrk="1" latinLnBrk="0" hangingPunct="1">
      <a:defRPr sz="2700" kern="1200">
        <a:solidFill>
          <a:schemeClr val="tx1"/>
        </a:solidFill>
        <a:latin typeface="+mn-lt"/>
        <a:ea typeface="+mn-ea"/>
        <a:cs typeface="+mn-cs"/>
      </a:defRPr>
    </a:lvl7pPr>
    <a:lvl8pPr marL="4800280" algn="l" defTabSz="1371509" rtl="0" eaLnBrk="1" latinLnBrk="0" hangingPunct="1">
      <a:defRPr sz="2700" kern="1200">
        <a:solidFill>
          <a:schemeClr val="tx1"/>
        </a:solidFill>
        <a:latin typeface="+mn-lt"/>
        <a:ea typeface="+mn-ea"/>
        <a:cs typeface="+mn-cs"/>
      </a:defRPr>
    </a:lvl8pPr>
    <a:lvl9pPr marL="5486034" algn="l" defTabSz="1371509"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17" userDrawn="1">
          <p15:clr>
            <a:srgbClr val="A4A3A4"/>
          </p15:clr>
        </p15:guide>
        <p15:guide id="2" pos="5759">
          <p15:clr>
            <a:srgbClr val="A4A3A4"/>
          </p15:clr>
        </p15:guide>
        <p15:guide id="3" pos="575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00FFFF"/>
    <a:srgbClr val="FFCCFF"/>
    <a:srgbClr val="B5D2EC"/>
    <a:srgbClr val="0000FF"/>
    <a:srgbClr val="3399FF"/>
    <a:srgbClr val="FF3F3F"/>
    <a:srgbClr val="00CC00"/>
    <a:srgbClr val="FFFD8B"/>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53" autoAdjust="0"/>
    <p:restoredTop sz="94660"/>
  </p:normalViewPr>
  <p:slideViewPr>
    <p:cSldViewPr snapToGrid="0">
      <p:cViewPr varScale="1">
        <p:scale>
          <a:sx n="74" d="100"/>
          <a:sy n="74" d="100"/>
        </p:scale>
        <p:origin x="636" y="192"/>
      </p:cViewPr>
      <p:guideLst>
        <p:guide orient="horz" pos="3217"/>
        <p:guide pos="5759"/>
        <p:guide pos="5751"/>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84" d="100"/>
          <a:sy n="84" d="100"/>
        </p:scale>
        <p:origin x="-380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9CB9C0-9C98-43A1-B821-176BC5BE9B8A}" type="doc">
      <dgm:prSet loTypeId="urn:microsoft.com/office/officeart/2009/3/layout/HorizontalOrganizationChart" loCatId="hierarchy" qsTypeId="urn:microsoft.com/office/officeart/2005/8/quickstyle/3d2" qsCatId="3D" csTypeId="urn:microsoft.com/office/officeart/2005/8/colors/colorful3" csCatId="colorful" phldr="1"/>
      <dgm:spPr/>
      <dgm:t>
        <a:bodyPr/>
        <a:lstStyle/>
        <a:p>
          <a:endParaRPr lang="zh-TW" altLang="en-US"/>
        </a:p>
      </dgm:t>
    </dgm:pt>
    <dgm:pt modelId="{2EE44CE2-853A-4B5E-A0A6-D2BC2A436922}">
      <dgm:prSet phldrT="[文字]" custT="1"/>
      <dgm:spPr/>
      <dgm:t>
        <a:bodyPr/>
        <a:lstStyle/>
        <a:p>
          <a:r>
            <a:rPr lang="zh-TW" altLang="en-US" sz="5400" b="1" dirty="0">
              <a:solidFill>
                <a:schemeClr val="tx1"/>
              </a:solidFill>
              <a:latin typeface="微軟正黑體" pitchFamily="34" charset="-120"/>
              <a:ea typeface="微軟正黑體" pitchFamily="34" charset="-120"/>
            </a:rPr>
            <a:t>學生事務處</a:t>
          </a:r>
        </a:p>
      </dgm:t>
    </dgm:pt>
    <dgm:pt modelId="{370D3F8C-2ACC-4E4F-B055-8F3518D00F0A}" type="parTrans" cxnId="{B7034F48-A9BD-45C9-8B4A-FBECC972A65B}">
      <dgm:prSet/>
      <dgm:spPr/>
      <dgm:t>
        <a:bodyPr/>
        <a:lstStyle/>
        <a:p>
          <a:endParaRPr lang="zh-TW" altLang="en-US">
            <a:solidFill>
              <a:schemeClr val="tx1"/>
            </a:solidFill>
          </a:endParaRPr>
        </a:p>
      </dgm:t>
    </dgm:pt>
    <dgm:pt modelId="{1AF7B5C5-8CF5-4D58-81E3-3E68589E639C}" type="sibTrans" cxnId="{B7034F48-A9BD-45C9-8B4A-FBECC972A65B}">
      <dgm:prSet/>
      <dgm:spPr/>
      <dgm:t>
        <a:bodyPr/>
        <a:lstStyle/>
        <a:p>
          <a:endParaRPr lang="zh-TW" altLang="en-US">
            <a:solidFill>
              <a:schemeClr val="tx1"/>
            </a:solidFill>
          </a:endParaRPr>
        </a:p>
      </dgm:t>
    </dgm:pt>
    <dgm:pt modelId="{8439BDD5-3D5A-4026-BC59-E714FC6560CB}">
      <dgm:prSet phldrT="[文字]" custT="1"/>
      <dgm:spPr/>
      <dgm:t>
        <a:bodyPr anchor="ctr"/>
        <a:lstStyle/>
        <a:p>
          <a:pPr>
            <a:lnSpc>
              <a:spcPts val="4000"/>
            </a:lnSpc>
            <a:spcAft>
              <a:spcPts val="0"/>
            </a:spcAft>
          </a:pPr>
          <a:r>
            <a:rPr lang="zh-TW" altLang="en-US" sz="4400" b="1" dirty="0">
              <a:solidFill>
                <a:schemeClr val="tx1"/>
              </a:solidFill>
              <a:latin typeface="微軟正黑體" pitchFamily="34" charset="-120"/>
              <a:ea typeface="微軟正黑體" pitchFamily="34" charset="-120"/>
            </a:rPr>
            <a:t>生活輔導組</a:t>
          </a:r>
        </a:p>
      </dgm:t>
    </dgm:pt>
    <dgm:pt modelId="{E768D5E8-BD25-4470-AF5A-B53714E77EE7}" type="parTrans" cxnId="{C6A6F726-C9B6-4192-9BD2-0391621DD5CA}">
      <dgm:prSet/>
      <dgm:spPr>
        <a:ln w="76200">
          <a:solidFill>
            <a:srgbClr val="7030A0"/>
          </a:solidFill>
        </a:ln>
      </dgm:spPr>
      <dgm:t>
        <a:bodyPr/>
        <a:lstStyle/>
        <a:p>
          <a:endParaRPr lang="zh-TW" altLang="en-US" b="1">
            <a:solidFill>
              <a:schemeClr val="tx1"/>
            </a:solidFill>
            <a:latin typeface="微軟正黑體" pitchFamily="34" charset="-120"/>
            <a:ea typeface="微軟正黑體" pitchFamily="34" charset="-120"/>
          </a:endParaRPr>
        </a:p>
      </dgm:t>
    </dgm:pt>
    <dgm:pt modelId="{33F91CB2-A475-486E-AB06-4A2D08537F71}" type="sibTrans" cxnId="{C6A6F726-C9B6-4192-9BD2-0391621DD5CA}">
      <dgm:prSet/>
      <dgm:spPr/>
      <dgm:t>
        <a:bodyPr/>
        <a:lstStyle/>
        <a:p>
          <a:endParaRPr lang="zh-TW" altLang="en-US">
            <a:solidFill>
              <a:schemeClr val="tx1"/>
            </a:solidFill>
          </a:endParaRPr>
        </a:p>
      </dgm:t>
    </dgm:pt>
    <dgm:pt modelId="{6AFD78BA-A1AF-4D47-B00D-DDE15AF90948}">
      <dgm:prSet phldrT="[文字]" custT="1"/>
      <dgm:spPr/>
      <dgm:t>
        <a:bodyPr lIns="0" tIns="0" rIns="0" bIns="0" anchor="ctr"/>
        <a:lstStyle/>
        <a:p>
          <a:pPr>
            <a:lnSpc>
              <a:spcPts val="4000"/>
            </a:lnSpc>
            <a:spcAft>
              <a:spcPts val="0"/>
            </a:spcAft>
          </a:pPr>
          <a:r>
            <a:rPr lang="zh-TW" altLang="en-US" sz="4400" b="1" dirty="0">
              <a:solidFill>
                <a:schemeClr val="tx1"/>
              </a:solidFill>
              <a:latin typeface="微軟正黑體" pitchFamily="34" charset="-120"/>
              <a:ea typeface="微軟正黑體" pitchFamily="34" charset="-120"/>
            </a:rPr>
            <a:t>課外活動指導組</a:t>
          </a:r>
        </a:p>
      </dgm:t>
    </dgm:pt>
    <dgm:pt modelId="{BEDADE4E-3DE2-4E2C-971D-4BACCDB8134B}" type="parTrans" cxnId="{535FAE89-2835-4AAB-8AEE-92DC25BF208D}">
      <dgm:prSet/>
      <dgm:spPr>
        <a:ln w="76200">
          <a:solidFill>
            <a:srgbClr val="7030A0"/>
          </a:solidFill>
        </a:ln>
      </dgm:spPr>
      <dgm:t>
        <a:bodyPr/>
        <a:lstStyle/>
        <a:p>
          <a:endParaRPr lang="zh-TW" altLang="en-US" b="1">
            <a:solidFill>
              <a:schemeClr val="tx1"/>
            </a:solidFill>
            <a:latin typeface="微軟正黑體" pitchFamily="34" charset="-120"/>
            <a:ea typeface="微軟正黑體" pitchFamily="34" charset="-120"/>
          </a:endParaRPr>
        </a:p>
      </dgm:t>
    </dgm:pt>
    <dgm:pt modelId="{D27F5970-C6EC-40D9-89FB-CA21E06F8C7C}" type="sibTrans" cxnId="{535FAE89-2835-4AAB-8AEE-92DC25BF208D}">
      <dgm:prSet/>
      <dgm:spPr/>
      <dgm:t>
        <a:bodyPr/>
        <a:lstStyle/>
        <a:p>
          <a:endParaRPr lang="zh-TW" altLang="en-US">
            <a:solidFill>
              <a:schemeClr val="tx1"/>
            </a:solidFill>
          </a:endParaRPr>
        </a:p>
      </dgm:t>
    </dgm:pt>
    <dgm:pt modelId="{052BBFA2-2DDD-42C6-B272-C6BCD67EE095}">
      <dgm:prSet phldrT="[文字]" custT="1"/>
      <dgm:spPr/>
      <dgm:t>
        <a:bodyPr lIns="0" tIns="0" rIns="0" bIns="0" anchor="ctr"/>
        <a:lstStyle/>
        <a:p>
          <a:pPr>
            <a:lnSpc>
              <a:spcPts val="4000"/>
            </a:lnSpc>
            <a:spcAft>
              <a:spcPts val="0"/>
            </a:spcAft>
          </a:pPr>
          <a:r>
            <a:rPr lang="zh-TW" altLang="en-US" sz="4400" b="1" dirty="0">
              <a:solidFill>
                <a:schemeClr val="tx1"/>
              </a:solidFill>
              <a:latin typeface="微軟正黑體" pitchFamily="34" charset="-120"/>
              <a:ea typeface="微軟正黑體" pitchFamily="34" charset="-120"/>
            </a:rPr>
            <a:t>身心健康中心</a:t>
          </a:r>
        </a:p>
      </dgm:t>
    </dgm:pt>
    <dgm:pt modelId="{A8BF7F69-C6AE-4B39-A9D1-7A197F3CFABE}" type="parTrans" cxnId="{2B1A2EC8-7929-462E-877F-880DBA83E092}">
      <dgm:prSet/>
      <dgm:spPr>
        <a:ln w="76200">
          <a:solidFill>
            <a:srgbClr val="7030A0"/>
          </a:solidFill>
        </a:ln>
      </dgm:spPr>
      <dgm:t>
        <a:bodyPr/>
        <a:lstStyle/>
        <a:p>
          <a:endParaRPr lang="zh-TW" altLang="en-US" b="1">
            <a:solidFill>
              <a:schemeClr val="tx1"/>
            </a:solidFill>
            <a:latin typeface="微軟正黑體" pitchFamily="34" charset="-120"/>
            <a:ea typeface="微軟正黑體" pitchFamily="34" charset="-120"/>
          </a:endParaRPr>
        </a:p>
      </dgm:t>
    </dgm:pt>
    <dgm:pt modelId="{96423765-D567-40B6-9E1B-76330254A09F}" type="sibTrans" cxnId="{2B1A2EC8-7929-462E-877F-880DBA83E092}">
      <dgm:prSet/>
      <dgm:spPr/>
      <dgm:t>
        <a:bodyPr/>
        <a:lstStyle/>
        <a:p>
          <a:endParaRPr lang="zh-TW" altLang="en-US">
            <a:solidFill>
              <a:schemeClr val="tx1"/>
            </a:solidFill>
          </a:endParaRPr>
        </a:p>
      </dgm:t>
    </dgm:pt>
    <dgm:pt modelId="{9868A20A-50CD-482C-9262-0CA91E425CC4}">
      <dgm:prSet phldrT="[文字]" custT="1"/>
      <dgm:spPr/>
      <dgm:t>
        <a:bodyPr lIns="0" tIns="0" rIns="0" bIns="0" anchor="ctr"/>
        <a:lstStyle/>
        <a:p>
          <a:pPr>
            <a:lnSpc>
              <a:spcPts val="4000"/>
            </a:lnSpc>
            <a:spcAft>
              <a:spcPts val="0"/>
            </a:spcAft>
          </a:pPr>
          <a:r>
            <a:rPr lang="zh-TW" altLang="en-US" sz="4400" b="1" dirty="0">
              <a:solidFill>
                <a:schemeClr val="tx1"/>
              </a:solidFill>
              <a:latin typeface="微軟正黑體" pitchFamily="34" charset="-120"/>
              <a:ea typeface="微軟正黑體" pitchFamily="34" charset="-120"/>
            </a:rPr>
            <a:t>體育運動組</a:t>
          </a:r>
        </a:p>
      </dgm:t>
    </dgm:pt>
    <dgm:pt modelId="{BA14C7FA-A4C7-40FD-B570-7E57FA820E10}" type="parTrans" cxnId="{BC55A8BD-8877-42E9-AEAB-9D04939D91CC}">
      <dgm:prSet/>
      <dgm:spPr>
        <a:ln w="76200">
          <a:solidFill>
            <a:srgbClr val="7030A0"/>
          </a:solidFill>
        </a:ln>
      </dgm:spPr>
      <dgm:t>
        <a:bodyPr/>
        <a:lstStyle/>
        <a:p>
          <a:endParaRPr lang="zh-TW" altLang="en-US" b="1">
            <a:solidFill>
              <a:schemeClr val="tx1"/>
            </a:solidFill>
            <a:latin typeface="微軟正黑體" pitchFamily="34" charset="-120"/>
            <a:ea typeface="微軟正黑體" pitchFamily="34" charset="-120"/>
          </a:endParaRPr>
        </a:p>
      </dgm:t>
    </dgm:pt>
    <dgm:pt modelId="{456125A9-84BB-43F8-AE7E-3F17979CD828}" type="sibTrans" cxnId="{BC55A8BD-8877-42E9-AEAB-9D04939D91CC}">
      <dgm:prSet/>
      <dgm:spPr/>
      <dgm:t>
        <a:bodyPr/>
        <a:lstStyle/>
        <a:p>
          <a:endParaRPr lang="zh-TW" altLang="en-US">
            <a:solidFill>
              <a:schemeClr val="tx1"/>
            </a:solidFill>
          </a:endParaRPr>
        </a:p>
      </dgm:t>
    </dgm:pt>
    <dgm:pt modelId="{5F59B2E3-B51B-4DE0-9769-06FEEFC79806}">
      <dgm:prSet phldrT="[文字]" custT="1"/>
      <dgm:spPr/>
      <dgm:t>
        <a:bodyPr lIns="0" tIns="0" rIns="0" bIns="0" anchor="ctr"/>
        <a:lstStyle/>
        <a:p>
          <a:pPr>
            <a:lnSpc>
              <a:spcPts val="4000"/>
            </a:lnSpc>
            <a:spcAft>
              <a:spcPts val="0"/>
            </a:spcAft>
          </a:pPr>
          <a:r>
            <a:rPr lang="zh-TW" altLang="zh-TW" sz="4400" b="1" dirty="0">
              <a:solidFill>
                <a:schemeClr val="tx1"/>
              </a:solidFill>
              <a:latin typeface="微軟正黑體" pitchFamily="34" charset="-120"/>
              <a:ea typeface="微軟正黑體" pitchFamily="34" charset="-120"/>
            </a:rPr>
            <a:t>原住民資源中心</a:t>
          </a:r>
          <a:endParaRPr lang="zh-TW" altLang="en-US" sz="4400" b="1" dirty="0">
            <a:solidFill>
              <a:schemeClr val="tx1"/>
            </a:solidFill>
            <a:latin typeface="微軟正黑體" pitchFamily="34" charset="-120"/>
            <a:ea typeface="微軟正黑體" pitchFamily="34" charset="-120"/>
          </a:endParaRPr>
        </a:p>
      </dgm:t>
    </dgm:pt>
    <dgm:pt modelId="{0E519A3F-8A40-4DAD-BD21-D61EEC2FF665}" type="parTrans" cxnId="{2370AA2E-F81A-4DBB-A80B-8D2DA1B7A20E}">
      <dgm:prSet/>
      <dgm:spPr/>
      <dgm:t>
        <a:bodyPr/>
        <a:lstStyle/>
        <a:p>
          <a:endParaRPr lang="zh-TW" altLang="en-US"/>
        </a:p>
      </dgm:t>
    </dgm:pt>
    <dgm:pt modelId="{56E8D0AA-AA6B-423D-8A6D-6B7FD1AB94A2}" type="sibTrans" cxnId="{2370AA2E-F81A-4DBB-A80B-8D2DA1B7A20E}">
      <dgm:prSet/>
      <dgm:spPr/>
      <dgm:t>
        <a:bodyPr/>
        <a:lstStyle/>
        <a:p>
          <a:endParaRPr lang="zh-TW" altLang="en-US"/>
        </a:p>
      </dgm:t>
    </dgm:pt>
    <dgm:pt modelId="{695D5754-7141-444A-B59F-2CE316E3ADFA}" type="pres">
      <dgm:prSet presAssocID="{CC9CB9C0-9C98-43A1-B821-176BC5BE9B8A}" presName="hierChild1" presStyleCnt="0">
        <dgm:presLayoutVars>
          <dgm:orgChart val="1"/>
          <dgm:chPref val="1"/>
          <dgm:dir/>
          <dgm:animOne val="branch"/>
          <dgm:animLvl val="lvl"/>
          <dgm:resizeHandles/>
        </dgm:presLayoutVars>
      </dgm:prSet>
      <dgm:spPr/>
    </dgm:pt>
    <dgm:pt modelId="{8E159414-FFB6-4AD5-9BC1-C6B08C3616EB}" type="pres">
      <dgm:prSet presAssocID="{2EE44CE2-853A-4B5E-A0A6-D2BC2A436922}" presName="hierRoot1" presStyleCnt="0">
        <dgm:presLayoutVars>
          <dgm:hierBranch val="init"/>
        </dgm:presLayoutVars>
      </dgm:prSet>
      <dgm:spPr/>
    </dgm:pt>
    <dgm:pt modelId="{19A7FC35-584A-4135-8083-A90629347A69}" type="pres">
      <dgm:prSet presAssocID="{2EE44CE2-853A-4B5E-A0A6-D2BC2A436922}" presName="rootComposite1" presStyleCnt="0"/>
      <dgm:spPr/>
    </dgm:pt>
    <dgm:pt modelId="{C7557CE5-DB82-4355-BBA2-3791818994E4}" type="pres">
      <dgm:prSet presAssocID="{2EE44CE2-853A-4B5E-A0A6-D2BC2A436922}" presName="rootText1" presStyleLbl="node0" presStyleIdx="0" presStyleCnt="1">
        <dgm:presLayoutVars>
          <dgm:chPref val="3"/>
        </dgm:presLayoutVars>
      </dgm:prSet>
      <dgm:spPr/>
    </dgm:pt>
    <dgm:pt modelId="{D4BC8C5A-E372-4BA1-B4EF-C5DC259DCC09}" type="pres">
      <dgm:prSet presAssocID="{2EE44CE2-853A-4B5E-A0A6-D2BC2A436922}" presName="rootConnector1" presStyleLbl="node1" presStyleIdx="0" presStyleCnt="0"/>
      <dgm:spPr/>
    </dgm:pt>
    <dgm:pt modelId="{B12AAE18-7C97-49D6-B0F0-CEAF1AD3D6CB}" type="pres">
      <dgm:prSet presAssocID="{2EE44CE2-853A-4B5E-A0A6-D2BC2A436922}" presName="hierChild2" presStyleCnt="0"/>
      <dgm:spPr/>
    </dgm:pt>
    <dgm:pt modelId="{A27AD41C-37B1-422A-9502-CF0FF45E7AE2}" type="pres">
      <dgm:prSet presAssocID="{E768D5E8-BD25-4470-AF5A-B53714E77EE7}" presName="Name64" presStyleLbl="parChTrans1D2" presStyleIdx="0" presStyleCnt="5"/>
      <dgm:spPr/>
    </dgm:pt>
    <dgm:pt modelId="{3713A9D8-FCD9-48E3-9197-75047A625A63}" type="pres">
      <dgm:prSet presAssocID="{8439BDD5-3D5A-4026-BC59-E714FC6560CB}" presName="hierRoot2" presStyleCnt="0">
        <dgm:presLayoutVars>
          <dgm:hierBranch val="init"/>
        </dgm:presLayoutVars>
      </dgm:prSet>
      <dgm:spPr/>
    </dgm:pt>
    <dgm:pt modelId="{159E1009-FC78-4E02-B4A1-793E2AA0F43D}" type="pres">
      <dgm:prSet presAssocID="{8439BDD5-3D5A-4026-BC59-E714FC6560CB}" presName="rootComposite" presStyleCnt="0"/>
      <dgm:spPr/>
    </dgm:pt>
    <dgm:pt modelId="{11E4170C-50E8-4627-86DC-F8BBEBD2A30B}" type="pres">
      <dgm:prSet presAssocID="{8439BDD5-3D5A-4026-BC59-E714FC6560CB}" presName="rootText" presStyleLbl="node2" presStyleIdx="0" presStyleCnt="5" custScaleX="126170">
        <dgm:presLayoutVars>
          <dgm:chPref val="3"/>
        </dgm:presLayoutVars>
      </dgm:prSet>
      <dgm:spPr/>
    </dgm:pt>
    <dgm:pt modelId="{D5811CB3-A127-4ED1-84DE-AA9A4B69F15B}" type="pres">
      <dgm:prSet presAssocID="{8439BDD5-3D5A-4026-BC59-E714FC6560CB}" presName="rootConnector" presStyleLbl="node2" presStyleIdx="0" presStyleCnt="5"/>
      <dgm:spPr/>
    </dgm:pt>
    <dgm:pt modelId="{B2CE8E11-C9B8-4302-BF7B-67F5798BA7BF}" type="pres">
      <dgm:prSet presAssocID="{8439BDD5-3D5A-4026-BC59-E714FC6560CB}" presName="hierChild4" presStyleCnt="0"/>
      <dgm:spPr/>
    </dgm:pt>
    <dgm:pt modelId="{A3739E9B-C953-489C-82DF-E4A21E35156F}" type="pres">
      <dgm:prSet presAssocID="{8439BDD5-3D5A-4026-BC59-E714FC6560CB}" presName="hierChild5" presStyleCnt="0"/>
      <dgm:spPr/>
    </dgm:pt>
    <dgm:pt modelId="{D17E587B-682D-4984-B929-01A26FDC8348}" type="pres">
      <dgm:prSet presAssocID="{BEDADE4E-3DE2-4E2C-971D-4BACCDB8134B}" presName="Name64" presStyleLbl="parChTrans1D2" presStyleIdx="1" presStyleCnt="5"/>
      <dgm:spPr/>
    </dgm:pt>
    <dgm:pt modelId="{C813168F-8C1A-41B7-9E4C-9070DC9B5105}" type="pres">
      <dgm:prSet presAssocID="{6AFD78BA-A1AF-4D47-B00D-DDE15AF90948}" presName="hierRoot2" presStyleCnt="0">
        <dgm:presLayoutVars>
          <dgm:hierBranch val="init"/>
        </dgm:presLayoutVars>
      </dgm:prSet>
      <dgm:spPr/>
    </dgm:pt>
    <dgm:pt modelId="{FA3F02E5-500F-45D3-918F-79378283765C}" type="pres">
      <dgm:prSet presAssocID="{6AFD78BA-A1AF-4D47-B00D-DDE15AF90948}" presName="rootComposite" presStyleCnt="0"/>
      <dgm:spPr/>
    </dgm:pt>
    <dgm:pt modelId="{C6C4E274-1420-4B79-BFBE-E08B22C2DA2E}" type="pres">
      <dgm:prSet presAssocID="{6AFD78BA-A1AF-4D47-B00D-DDE15AF90948}" presName="rootText" presStyleLbl="node2" presStyleIdx="1" presStyleCnt="5" custScaleX="126170">
        <dgm:presLayoutVars>
          <dgm:chPref val="3"/>
        </dgm:presLayoutVars>
      </dgm:prSet>
      <dgm:spPr/>
    </dgm:pt>
    <dgm:pt modelId="{C5268267-95AD-44CA-81C9-C7B5B7F86B30}" type="pres">
      <dgm:prSet presAssocID="{6AFD78BA-A1AF-4D47-B00D-DDE15AF90948}" presName="rootConnector" presStyleLbl="node2" presStyleIdx="1" presStyleCnt="5"/>
      <dgm:spPr/>
    </dgm:pt>
    <dgm:pt modelId="{4A28DC04-F55D-45C6-863D-E094F33AC21D}" type="pres">
      <dgm:prSet presAssocID="{6AFD78BA-A1AF-4D47-B00D-DDE15AF90948}" presName="hierChild4" presStyleCnt="0"/>
      <dgm:spPr/>
    </dgm:pt>
    <dgm:pt modelId="{4525F1C3-F957-4130-87C7-3422295BB543}" type="pres">
      <dgm:prSet presAssocID="{6AFD78BA-A1AF-4D47-B00D-DDE15AF90948}" presName="hierChild5" presStyleCnt="0"/>
      <dgm:spPr/>
    </dgm:pt>
    <dgm:pt modelId="{10B1B6D8-E688-4C7D-B42C-56F118F59539}" type="pres">
      <dgm:prSet presAssocID="{0E519A3F-8A40-4DAD-BD21-D61EEC2FF665}" presName="Name64" presStyleLbl="parChTrans1D2" presStyleIdx="2" presStyleCnt="5"/>
      <dgm:spPr/>
    </dgm:pt>
    <dgm:pt modelId="{30BB2E3B-D855-44CE-9AFA-79BFFF6E45CF}" type="pres">
      <dgm:prSet presAssocID="{5F59B2E3-B51B-4DE0-9769-06FEEFC79806}" presName="hierRoot2" presStyleCnt="0">
        <dgm:presLayoutVars>
          <dgm:hierBranch val="init"/>
        </dgm:presLayoutVars>
      </dgm:prSet>
      <dgm:spPr/>
    </dgm:pt>
    <dgm:pt modelId="{935F3754-0CDD-4637-9467-4295FBB12BFE}" type="pres">
      <dgm:prSet presAssocID="{5F59B2E3-B51B-4DE0-9769-06FEEFC79806}" presName="rootComposite" presStyleCnt="0"/>
      <dgm:spPr/>
    </dgm:pt>
    <dgm:pt modelId="{466936C5-FCFA-4668-A0C8-56698586F3E2}" type="pres">
      <dgm:prSet presAssocID="{5F59B2E3-B51B-4DE0-9769-06FEEFC79806}" presName="rootText" presStyleLbl="node2" presStyleIdx="2" presStyleCnt="5" custScaleX="126170">
        <dgm:presLayoutVars>
          <dgm:chPref val="3"/>
        </dgm:presLayoutVars>
      </dgm:prSet>
      <dgm:spPr/>
    </dgm:pt>
    <dgm:pt modelId="{2F53B367-2B0A-4A6F-B563-AC51AA9FEEA0}" type="pres">
      <dgm:prSet presAssocID="{5F59B2E3-B51B-4DE0-9769-06FEEFC79806}" presName="rootConnector" presStyleLbl="node2" presStyleIdx="2" presStyleCnt="5"/>
      <dgm:spPr/>
    </dgm:pt>
    <dgm:pt modelId="{9F8F1E77-C94A-4B9B-9201-E7FA414B9CF4}" type="pres">
      <dgm:prSet presAssocID="{5F59B2E3-B51B-4DE0-9769-06FEEFC79806}" presName="hierChild4" presStyleCnt="0"/>
      <dgm:spPr/>
    </dgm:pt>
    <dgm:pt modelId="{82674800-8A73-4DD6-B067-01B0DA5914C6}" type="pres">
      <dgm:prSet presAssocID="{5F59B2E3-B51B-4DE0-9769-06FEEFC79806}" presName="hierChild5" presStyleCnt="0"/>
      <dgm:spPr/>
    </dgm:pt>
    <dgm:pt modelId="{97FA040F-5526-43B6-A18E-4C7177AE3A91}" type="pres">
      <dgm:prSet presAssocID="{A8BF7F69-C6AE-4B39-A9D1-7A197F3CFABE}" presName="Name64" presStyleLbl="parChTrans1D2" presStyleIdx="3" presStyleCnt="5"/>
      <dgm:spPr/>
    </dgm:pt>
    <dgm:pt modelId="{8628B101-4FFD-43D7-8C91-2A8D89737F32}" type="pres">
      <dgm:prSet presAssocID="{052BBFA2-2DDD-42C6-B272-C6BCD67EE095}" presName="hierRoot2" presStyleCnt="0">
        <dgm:presLayoutVars>
          <dgm:hierBranch val="init"/>
        </dgm:presLayoutVars>
      </dgm:prSet>
      <dgm:spPr/>
    </dgm:pt>
    <dgm:pt modelId="{8CBC2016-3CDC-404D-8386-633D92D1E770}" type="pres">
      <dgm:prSet presAssocID="{052BBFA2-2DDD-42C6-B272-C6BCD67EE095}" presName="rootComposite" presStyleCnt="0"/>
      <dgm:spPr/>
    </dgm:pt>
    <dgm:pt modelId="{467D358A-975E-497C-A926-B40E94F8B7B1}" type="pres">
      <dgm:prSet presAssocID="{052BBFA2-2DDD-42C6-B272-C6BCD67EE095}" presName="rootText" presStyleLbl="node2" presStyleIdx="3" presStyleCnt="5" custScaleX="126170">
        <dgm:presLayoutVars>
          <dgm:chPref val="3"/>
        </dgm:presLayoutVars>
      </dgm:prSet>
      <dgm:spPr/>
    </dgm:pt>
    <dgm:pt modelId="{C47385FA-12AF-47A8-8662-3934FF43E6FF}" type="pres">
      <dgm:prSet presAssocID="{052BBFA2-2DDD-42C6-B272-C6BCD67EE095}" presName="rootConnector" presStyleLbl="node2" presStyleIdx="3" presStyleCnt="5"/>
      <dgm:spPr/>
    </dgm:pt>
    <dgm:pt modelId="{281997C0-16C5-4CC0-A93B-45974A011A04}" type="pres">
      <dgm:prSet presAssocID="{052BBFA2-2DDD-42C6-B272-C6BCD67EE095}" presName="hierChild4" presStyleCnt="0"/>
      <dgm:spPr/>
    </dgm:pt>
    <dgm:pt modelId="{CF6780F5-0A82-4D43-9CCC-4AB33654499D}" type="pres">
      <dgm:prSet presAssocID="{052BBFA2-2DDD-42C6-B272-C6BCD67EE095}" presName="hierChild5" presStyleCnt="0"/>
      <dgm:spPr/>
    </dgm:pt>
    <dgm:pt modelId="{640B2843-5948-44F5-B0E1-A4397B7142F8}" type="pres">
      <dgm:prSet presAssocID="{BA14C7FA-A4C7-40FD-B570-7E57FA820E10}" presName="Name64" presStyleLbl="parChTrans1D2" presStyleIdx="4" presStyleCnt="5"/>
      <dgm:spPr/>
    </dgm:pt>
    <dgm:pt modelId="{3B9DB06D-57B7-47D2-8596-A4A80FDCFC3F}" type="pres">
      <dgm:prSet presAssocID="{9868A20A-50CD-482C-9262-0CA91E425CC4}" presName="hierRoot2" presStyleCnt="0">
        <dgm:presLayoutVars>
          <dgm:hierBranch val="init"/>
        </dgm:presLayoutVars>
      </dgm:prSet>
      <dgm:spPr/>
    </dgm:pt>
    <dgm:pt modelId="{6F9B58D4-7D4A-4051-ACB3-ECB7063F7FC5}" type="pres">
      <dgm:prSet presAssocID="{9868A20A-50CD-482C-9262-0CA91E425CC4}" presName="rootComposite" presStyleCnt="0"/>
      <dgm:spPr/>
    </dgm:pt>
    <dgm:pt modelId="{A4BE0F1F-509F-415D-9C45-7642409B6247}" type="pres">
      <dgm:prSet presAssocID="{9868A20A-50CD-482C-9262-0CA91E425CC4}" presName="rootText" presStyleLbl="node2" presStyleIdx="4" presStyleCnt="5" custScaleX="126170" custLinFactNeighborX="380" custLinFactNeighborY="27178">
        <dgm:presLayoutVars>
          <dgm:chPref val="3"/>
        </dgm:presLayoutVars>
      </dgm:prSet>
      <dgm:spPr/>
    </dgm:pt>
    <dgm:pt modelId="{59546639-6A3C-4554-BAA4-F7987F5E6AC6}" type="pres">
      <dgm:prSet presAssocID="{9868A20A-50CD-482C-9262-0CA91E425CC4}" presName="rootConnector" presStyleLbl="node2" presStyleIdx="4" presStyleCnt="5"/>
      <dgm:spPr/>
    </dgm:pt>
    <dgm:pt modelId="{3D9E11A5-59E4-4A41-9AD2-CEDC7A198D5B}" type="pres">
      <dgm:prSet presAssocID="{9868A20A-50CD-482C-9262-0CA91E425CC4}" presName="hierChild4" presStyleCnt="0"/>
      <dgm:spPr/>
    </dgm:pt>
    <dgm:pt modelId="{87C52040-4E07-42DF-8E33-D4BB43CD4F13}" type="pres">
      <dgm:prSet presAssocID="{9868A20A-50CD-482C-9262-0CA91E425CC4}" presName="hierChild5" presStyleCnt="0"/>
      <dgm:spPr/>
    </dgm:pt>
    <dgm:pt modelId="{4D167388-C99A-4B4E-853C-D22023F2B400}" type="pres">
      <dgm:prSet presAssocID="{2EE44CE2-853A-4B5E-A0A6-D2BC2A436922}" presName="hierChild3" presStyleCnt="0"/>
      <dgm:spPr/>
    </dgm:pt>
  </dgm:ptLst>
  <dgm:cxnLst>
    <dgm:cxn modelId="{9D464A02-2E38-4263-9204-51A41440FB88}" type="presOf" srcId="{8439BDD5-3D5A-4026-BC59-E714FC6560CB}" destId="{11E4170C-50E8-4627-86DC-F8BBEBD2A30B}" srcOrd="0" destOrd="0" presId="urn:microsoft.com/office/officeart/2009/3/layout/HorizontalOrganizationChart"/>
    <dgm:cxn modelId="{6F741C0A-9613-4B4B-A5B2-A1BD10EAB425}" type="presOf" srcId="{5F59B2E3-B51B-4DE0-9769-06FEEFC79806}" destId="{2F53B367-2B0A-4A6F-B563-AC51AA9FEEA0}" srcOrd="1" destOrd="0" presId="urn:microsoft.com/office/officeart/2009/3/layout/HorizontalOrganizationChart"/>
    <dgm:cxn modelId="{23CD780E-D416-4C60-8FCC-3D434F1A75B9}" type="presOf" srcId="{BEDADE4E-3DE2-4E2C-971D-4BACCDB8134B}" destId="{D17E587B-682D-4984-B929-01A26FDC8348}" srcOrd="0" destOrd="0" presId="urn:microsoft.com/office/officeart/2009/3/layout/HorizontalOrganizationChart"/>
    <dgm:cxn modelId="{C6A6F726-C9B6-4192-9BD2-0391621DD5CA}" srcId="{2EE44CE2-853A-4B5E-A0A6-D2BC2A436922}" destId="{8439BDD5-3D5A-4026-BC59-E714FC6560CB}" srcOrd="0" destOrd="0" parTransId="{E768D5E8-BD25-4470-AF5A-B53714E77EE7}" sibTransId="{33F91CB2-A475-486E-AB06-4A2D08537F71}"/>
    <dgm:cxn modelId="{03A7AD2B-B9CA-43AD-88AA-37062F260942}" type="presOf" srcId="{9868A20A-50CD-482C-9262-0CA91E425CC4}" destId="{A4BE0F1F-509F-415D-9C45-7642409B6247}" srcOrd="0" destOrd="0" presId="urn:microsoft.com/office/officeart/2009/3/layout/HorizontalOrganizationChart"/>
    <dgm:cxn modelId="{2370AA2E-F81A-4DBB-A80B-8D2DA1B7A20E}" srcId="{2EE44CE2-853A-4B5E-A0A6-D2BC2A436922}" destId="{5F59B2E3-B51B-4DE0-9769-06FEEFC79806}" srcOrd="2" destOrd="0" parTransId="{0E519A3F-8A40-4DAD-BD21-D61EEC2FF665}" sibTransId="{56E8D0AA-AA6B-423D-8A6D-6B7FD1AB94A2}"/>
    <dgm:cxn modelId="{0C5C4A3D-26CC-4516-8FD5-48963B8B3FAB}" type="presOf" srcId="{052BBFA2-2DDD-42C6-B272-C6BCD67EE095}" destId="{467D358A-975E-497C-A926-B40E94F8B7B1}" srcOrd="0" destOrd="0" presId="urn:microsoft.com/office/officeart/2009/3/layout/HorizontalOrganizationChart"/>
    <dgm:cxn modelId="{F0CB5C3E-8C83-43F4-92F3-9838B309DD8D}" type="presOf" srcId="{A8BF7F69-C6AE-4B39-A9D1-7A197F3CFABE}" destId="{97FA040F-5526-43B6-A18E-4C7177AE3A91}" srcOrd="0" destOrd="0" presId="urn:microsoft.com/office/officeart/2009/3/layout/HorizontalOrganizationChart"/>
    <dgm:cxn modelId="{064DCC5C-F42B-4057-B262-4C8CDEFBBB8E}" type="presOf" srcId="{0E519A3F-8A40-4DAD-BD21-D61EEC2FF665}" destId="{10B1B6D8-E688-4C7D-B42C-56F118F59539}" srcOrd="0" destOrd="0" presId="urn:microsoft.com/office/officeart/2009/3/layout/HorizontalOrganizationChart"/>
    <dgm:cxn modelId="{A36AD360-DC4C-45EC-9712-C5CDCC3D1639}" type="presOf" srcId="{052BBFA2-2DDD-42C6-B272-C6BCD67EE095}" destId="{C47385FA-12AF-47A8-8662-3934FF43E6FF}" srcOrd="1" destOrd="0" presId="urn:microsoft.com/office/officeart/2009/3/layout/HorizontalOrganizationChart"/>
    <dgm:cxn modelId="{44A84545-4662-44F4-83B6-C87802E44B66}" type="presOf" srcId="{2EE44CE2-853A-4B5E-A0A6-D2BC2A436922}" destId="{C7557CE5-DB82-4355-BBA2-3791818994E4}" srcOrd="0" destOrd="0" presId="urn:microsoft.com/office/officeart/2009/3/layout/HorizontalOrganizationChart"/>
    <dgm:cxn modelId="{B7034F48-A9BD-45C9-8B4A-FBECC972A65B}" srcId="{CC9CB9C0-9C98-43A1-B821-176BC5BE9B8A}" destId="{2EE44CE2-853A-4B5E-A0A6-D2BC2A436922}" srcOrd="0" destOrd="0" parTransId="{370D3F8C-2ACC-4E4F-B055-8F3518D00F0A}" sibTransId="{1AF7B5C5-8CF5-4D58-81E3-3E68589E639C}"/>
    <dgm:cxn modelId="{5EDFC64E-5030-4941-A9A3-C3017E69224F}" type="presOf" srcId="{5F59B2E3-B51B-4DE0-9769-06FEEFC79806}" destId="{466936C5-FCFA-4668-A0C8-56698586F3E2}" srcOrd="0" destOrd="0" presId="urn:microsoft.com/office/officeart/2009/3/layout/HorizontalOrganizationChart"/>
    <dgm:cxn modelId="{46EA1850-1F83-41DA-80F5-680A6215CADE}" type="presOf" srcId="{BA14C7FA-A4C7-40FD-B570-7E57FA820E10}" destId="{640B2843-5948-44F5-B0E1-A4397B7142F8}" srcOrd="0" destOrd="0" presId="urn:microsoft.com/office/officeart/2009/3/layout/HorizontalOrganizationChart"/>
    <dgm:cxn modelId="{D927FE55-9F29-4237-BF95-4E741EC6D570}" type="presOf" srcId="{6AFD78BA-A1AF-4D47-B00D-DDE15AF90948}" destId="{C6C4E274-1420-4B79-BFBE-E08B22C2DA2E}" srcOrd="0" destOrd="0" presId="urn:microsoft.com/office/officeart/2009/3/layout/HorizontalOrganizationChart"/>
    <dgm:cxn modelId="{EAF2C37F-DC49-4052-BF01-B55463551427}" type="presOf" srcId="{6AFD78BA-A1AF-4D47-B00D-DDE15AF90948}" destId="{C5268267-95AD-44CA-81C9-C7B5B7F86B30}" srcOrd="1" destOrd="0" presId="urn:microsoft.com/office/officeart/2009/3/layout/HorizontalOrganizationChart"/>
    <dgm:cxn modelId="{68F15E80-F30F-475E-A983-2954F3DBCFC1}" type="presOf" srcId="{CC9CB9C0-9C98-43A1-B821-176BC5BE9B8A}" destId="{695D5754-7141-444A-B59F-2CE316E3ADFA}" srcOrd="0" destOrd="0" presId="urn:microsoft.com/office/officeart/2009/3/layout/HorizontalOrganizationChart"/>
    <dgm:cxn modelId="{535FAE89-2835-4AAB-8AEE-92DC25BF208D}" srcId="{2EE44CE2-853A-4B5E-A0A6-D2BC2A436922}" destId="{6AFD78BA-A1AF-4D47-B00D-DDE15AF90948}" srcOrd="1" destOrd="0" parTransId="{BEDADE4E-3DE2-4E2C-971D-4BACCDB8134B}" sibTransId="{D27F5970-C6EC-40D9-89FB-CA21E06F8C7C}"/>
    <dgm:cxn modelId="{15664D8B-CD51-4A14-BF46-AC79D6055DD7}" type="presOf" srcId="{8439BDD5-3D5A-4026-BC59-E714FC6560CB}" destId="{D5811CB3-A127-4ED1-84DE-AA9A4B69F15B}" srcOrd="1" destOrd="0" presId="urn:microsoft.com/office/officeart/2009/3/layout/HorizontalOrganizationChart"/>
    <dgm:cxn modelId="{4E97ED98-B19C-40A9-B21F-1668EA397268}" type="presOf" srcId="{2EE44CE2-853A-4B5E-A0A6-D2BC2A436922}" destId="{D4BC8C5A-E372-4BA1-B4EF-C5DC259DCC09}" srcOrd="1" destOrd="0" presId="urn:microsoft.com/office/officeart/2009/3/layout/HorizontalOrganizationChart"/>
    <dgm:cxn modelId="{4ED661BB-B4BA-44C2-85CE-40518BC6DA46}" type="presOf" srcId="{E768D5E8-BD25-4470-AF5A-B53714E77EE7}" destId="{A27AD41C-37B1-422A-9502-CF0FF45E7AE2}" srcOrd="0" destOrd="0" presId="urn:microsoft.com/office/officeart/2009/3/layout/HorizontalOrganizationChart"/>
    <dgm:cxn modelId="{BC55A8BD-8877-42E9-AEAB-9D04939D91CC}" srcId="{2EE44CE2-853A-4B5E-A0A6-D2BC2A436922}" destId="{9868A20A-50CD-482C-9262-0CA91E425CC4}" srcOrd="4" destOrd="0" parTransId="{BA14C7FA-A4C7-40FD-B570-7E57FA820E10}" sibTransId="{456125A9-84BB-43F8-AE7E-3F17979CD828}"/>
    <dgm:cxn modelId="{9DC877BF-8B49-4ECA-B5BD-95D0F59598EC}" type="presOf" srcId="{9868A20A-50CD-482C-9262-0CA91E425CC4}" destId="{59546639-6A3C-4554-BAA4-F7987F5E6AC6}" srcOrd="1" destOrd="0" presId="urn:microsoft.com/office/officeart/2009/3/layout/HorizontalOrganizationChart"/>
    <dgm:cxn modelId="{2B1A2EC8-7929-462E-877F-880DBA83E092}" srcId="{2EE44CE2-853A-4B5E-A0A6-D2BC2A436922}" destId="{052BBFA2-2DDD-42C6-B272-C6BCD67EE095}" srcOrd="3" destOrd="0" parTransId="{A8BF7F69-C6AE-4B39-A9D1-7A197F3CFABE}" sibTransId="{96423765-D567-40B6-9E1B-76330254A09F}"/>
    <dgm:cxn modelId="{A203D546-863B-4406-9FCF-42161CE2775D}" type="presParOf" srcId="{695D5754-7141-444A-B59F-2CE316E3ADFA}" destId="{8E159414-FFB6-4AD5-9BC1-C6B08C3616EB}" srcOrd="0" destOrd="0" presId="urn:microsoft.com/office/officeart/2009/3/layout/HorizontalOrganizationChart"/>
    <dgm:cxn modelId="{97EB6952-76B5-447E-8AE5-71142D6618EB}" type="presParOf" srcId="{8E159414-FFB6-4AD5-9BC1-C6B08C3616EB}" destId="{19A7FC35-584A-4135-8083-A90629347A69}" srcOrd="0" destOrd="0" presId="urn:microsoft.com/office/officeart/2009/3/layout/HorizontalOrganizationChart"/>
    <dgm:cxn modelId="{96FE2967-C139-4B45-8FEA-ED15C9761C8F}" type="presParOf" srcId="{19A7FC35-584A-4135-8083-A90629347A69}" destId="{C7557CE5-DB82-4355-BBA2-3791818994E4}" srcOrd="0" destOrd="0" presId="urn:microsoft.com/office/officeart/2009/3/layout/HorizontalOrganizationChart"/>
    <dgm:cxn modelId="{479EDDD6-1E2D-43C9-A1FF-B7C07CBE75BC}" type="presParOf" srcId="{19A7FC35-584A-4135-8083-A90629347A69}" destId="{D4BC8C5A-E372-4BA1-B4EF-C5DC259DCC09}" srcOrd="1" destOrd="0" presId="urn:microsoft.com/office/officeart/2009/3/layout/HorizontalOrganizationChart"/>
    <dgm:cxn modelId="{F6850AC1-7DC9-40F5-8F13-91DBAD48EE32}" type="presParOf" srcId="{8E159414-FFB6-4AD5-9BC1-C6B08C3616EB}" destId="{B12AAE18-7C97-49D6-B0F0-CEAF1AD3D6CB}" srcOrd="1" destOrd="0" presId="urn:microsoft.com/office/officeart/2009/3/layout/HorizontalOrganizationChart"/>
    <dgm:cxn modelId="{BD904512-C5B0-469D-B71D-3636782AD402}" type="presParOf" srcId="{B12AAE18-7C97-49D6-B0F0-CEAF1AD3D6CB}" destId="{A27AD41C-37B1-422A-9502-CF0FF45E7AE2}" srcOrd="0" destOrd="0" presId="urn:microsoft.com/office/officeart/2009/3/layout/HorizontalOrganizationChart"/>
    <dgm:cxn modelId="{5A4F258A-BD7F-451E-8C3B-1907303050A9}" type="presParOf" srcId="{B12AAE18-7C97-49D6-B0F0-CEAF1AD3D6CB}" destId="{3713A9D8-FCD9-48E3-9197-75047A625A63}" srcOrd="1" destOrd="0" presId="urn:microsoft.com/office/officeart/2009/3/layout/HorizontalOrganizationChart"/>
    <dgm:cxn modelId="{952FFA6A-9325-4A9C-96DA-CE64B1E57C28}" type="presParOf" srcId="{3713A9D8-FCD9-48E3-9197-75047A625A63}" destId="{159E1009-FC78-4E02-B4A1-793E2AA0F43D}" srcOrd="0" destOrd="0" presId="urn:microsoft.com/office/officeart/2009/3/layout/HorizontalOrganizationChart"/>
    <dgm:cxn modelId="{EB917868-10EE-40E8-A617-869BF38544F0}" type="presParOf" srcId="{159E1009-FC78-4E02-B4A1-793E2AA0F43D}" destId="{11E4170C-50E8-4627-86DC-F8BBEBD2A30B}" srcOrd="0" destOrd="0" presId="urn:microsoft.com/office/officeart/2009/3/layout/HorizontalOrganizationChart"/>
    <dgm:cxn modelId="{BB07A80F-4FF9-44D8-8FEF-EDF790A2F9F7}" type="presParOf" srcId="{159E1009-FC78-4E02-B4A1-793E2AA0F43D}" destId="{D5811CB3-A127-4ED1-84DE-AA9A4B69F15B}" srcOrd="1" destOrd="0" presId="urn:microsoft.com/office/officeart/2009/3/layout/HorizontalOrganizationChart"/>
    <dgm:cxn modelId="{532F8503-DB33-4552-BC01-153C0FB74C7A}" type="presParOf" srcId="{3713A9D8-FCD9-48E3-9197-75047A625A63}" destId="{B2CE8E11-C9B8-4302-BF7B-67F5798BA7BF}" srcOrd="1" destOrd="0" presId="urn:microsoft.com/office/officeart/2009/3/layout/HorizontalOrganizationChart"/>
    <dgm:cxn modelId="{5BC105E2-DB94-4B5E-974F-58E502E62428}" type="presParOf" srcId="{3713A9D8-FCD9-48E3-9197-75047A625A63}" destId="{A3739E9B-C953-489C-82DF-E4A21E35156F}" srcOrd="2" destOrd="0" presId="urn:microsoft.com/office/officeart/2009/3/layout/HorizontalOrganizationChart"/>
    <dgm:cxn modelId="{21EA5A44-54F7-4C24-A286-05748ECFB111}" type="presParOf" srcId="{B12AAE18-7C97-49D6-B0F0-CEAF1AD3D6CB}" destId="{D17E587B-682D-4984-B929-01A26FDC8348}" srcOrd="2" destOrd="0" presId="urn:microsoft.com/office/officeart/2009/3/layout/HorizontalOrganizationChart"/>
    <dgm:cxn modelId="{68142C17-F543-4A12-8670-47519E3CEC56}" type="presParOf" srcId="{B12AAE18-7C97-49D6-B0F0-CEAF1AD3D6CB}" destId="{C813168F-8C1A-41B7-9E4C-9070DC9B5105}" srcOrd="3" destOrd="0" presId="urn:microsoft.com/office/officeart/2009/3/layout/HorizontalOrganizationChart"/>
    <dgm:cxn modelId="{606192B8-B92B-4E5D-B9FC-E66349742D32}" type="presParOf" srcId="{C813168F-8C1A-41B7-9E4C-9070DC9B5105}" destId="{FA3F02E5-500F-45D3-918F-79378283765C}" srcOrd="0" destOrd="0" presId="urn:microsoft.com/office/officeart/2009/3/layout/HorizontalOrganizationChart"/>
    <dgm:cxn modelId="{8EFB7FF7-7D35-41D3-8E2A-823CFA2F2DD0}" type="presParOf" srcId="{FA3F02E5-500F-45D3-918F-79378283765C}" destId="{C6C4E274-1420-4B79-BFBE-E08B22C2DA2E}" srcOrd="0" destOrd="0" presId="urn:microsoft.com/office/officeart/2009/3/layout/HorizontalOrganizationChart"/>
    <dgm:cxn modelId="{ED02F7B1-F960-49AE-8EAE-92F860A1C894}" type="presParOf" srcId="{FA3F02E5-500F-45D3-918F-79378283765C}" destId="{C5268267-95AD-44CA-81C9-C7B5B7F86B30}" srcOrd="1" destOrd="0" presId="urn:microsoft.com/office/officeart/2009/3/layout/HorizontalOrganizationChart"/>
    <dgm:cxn modelId="{AC3594E0-A80F-4737-84A3-581C17076C2E}" type="presParOf" srcId="{C813168F-8C1A-41B7-9E4C-9070DC9B5105}" destId="{4A28DC04-F55D-45C6-863D-E094F33AC21D}" srcOrd="1" destOrd="0" presId="urn:microsoft.com/office/officeart/2009/3/layout/HorizontalOrganizationChart"/>
    <dgm:cxn modelId="{873FC4CF-5DB7-4796-B903-761998F8075D}" type="presParOf" srcId="{C813168F-8C1A-41B7-9E4C-9070DC9B5105}" destId="{4525F1C3-F957-4130-87C7-3422295BB543}" srcOrd="2" destOrd="0" presId="urn:microsoft.com/office/officeart/2009/3/layout/HorizontalOrganizationChart"/>
    <dgm:cxn modelId="{1A65F966-582B-4DEC-8D47-F19F714A66FB}" type="presParOf" srcId="{B12AAE18-7C97-49D6-B0F0-CEAF1AD3D6CB}" destId="{10B1B6D8-E688-4C7D-B42C-56F118F59539}" srcOrd="4" destOrd="0" presId="urn:microsoft.com/office/officeart/2009/3/layout/HorizontalOrganizationChart"/>
    <dgm:cxn modelId="{3C16BEF2-281E-4311-9B26-6FD31F1FC21E}" type="presParOf" srcId="{B12AAE18-7C97-49D6-B0F0-CEAF1AD3D6CB}" destId="{30BB2E3B-D855-44CE-9AFA-79BFFF6E45CF}" srcOrd="5" destOrd="0" presId="urn:microsoft.com/office/officeart/2009/3/layout/HorizontalOrganizationChart"/>
    <dgm:cxn modelId="{D520D044-67A0-4351-A280-51CF4862B04E}" type="presParOf" srcId="{30BB2E3B-D855-44CE-9AFA-79BFFF6E45CF}" destId="{935F3754-0CDD-4637-9467-4295FBB12BFE}" srcOrd="0" destOrd="0" presId="urn:microsoft.com/office/officeart/2009/3/layout/HorizontalOrganizationChart"/>
    <dgm:cxn modelId="{7FD04BBB-0B8B-470D-B297-6A8587D52567}" type="presParOf" srcId="{935F3754-0CDD-4637-9467-4295FBB12BFE}" destId="{466936C5-FCFA-4668-A0C8-56698586F3E2}" srcOrd="0" destOrd="0" presId="urn:microsoft.com/office/officeart/2009/3/layout/HorizontalOrganizationChart"/>
    <dgm:cxn modelId="{7271C2F6-1E73-4238-93D1-1611FBA1A2E7}" type="presParOf" srcId="{935F3754-0CDD-4637-9467-4295FBB12BFE}" destId="{2F53B367-2B0A-4A6F-B563-AC51AA9FEEA0}" srcOrd="1" destOrd="0" presId="urn:microsoft.com/office/officeart/2009/3/layout/HorizontalOrganizationChart"/>
    <dgm:cxn modelId="{5196FFDB-C12C-489B-A310-5581EDFEAC68}" type="presParOf" srcId="{30BB2E3B-D855-44CE-9AFA-79BFFF6E45CF}" destId="{9F8F1E77-C94A-4B9B-9201-E7FA414B9CF4}" srcOrd="1" destOrd="0" presId="urn:microsoft.com/office/officeart/2009/3/layout/HorizontalOrganizationChart"/>
    <dgm:cxn modelId="{0A6B860C-FEC4-4024-A4D7-50616E065764}" type="presParOf" srcId="{30BB2E3B-D855-44CE-9AFA-79BFFF6E45CF}" destId="{82674800-8A73-4DD6-B067-01B0DA5914C6}" srcOrd="2" destOrd="0" presId="urn:microsoft.com/office/officeart/2009/3/layout/HorizontalOrganizationChart"/>
    <dgm:cxn modelId="{5CACD4E3-D21F-4850-9BA4-3ABC9217AF94}" type="presParOf" srcId="{B12AAE18-7C97-49D6-B0F0-CEAF1AD3D6CB}" destId="{97FA040F-5526-43B6-A18E-4C7177AE3A91}" srcOrd="6" destOrd="0" presId="urn:microsoft.com/office/officeart/2009/3/layout/HorizontalOrganizationChart"/>
    <dgm:cxn modelId="{76986AC7-B92F-46FA-AD4A-C79FF405E3A1}" type="presParOf" srcId="{B12AAE18-7C97-49D6-B0F0-CEAF1AD3D6CB}" destId="{8628B101-4FFD-43D7-8C91-2A8D89737F32}" srcOrd="7" destOrd="0" presId="urn:microsoft.com/office/officeart/2009/3/layout/HorizontalOrganizationChart"/>
    <dgm:cxn modelId="{72426F5D-C876-4B3C-94C4-A843829A77ED}" type="presParOf" srcId="{8628B101-4FFD-43D7-8C91-2A8D89737F32}" destId="{8CBC2016-3CDC-404D-8386-633D92D1E770}" srcOrd="0" destOrd="0" presId="urn:microsoft.com/office/officeart/2009/3/layout/HorizontalOrganizationChart"/>
    <dgm:cxn modelId="{01FFC0A1-650E-4B3E-AC8F-F4374204EA4C}" type="presParOf" srcId="{8CBC2016-3CDC-404D-8386-633D92D1E770}" destId="{467D358A-975E-497C-A926-B40E94F8B7B1}" srcOrd="0" destOrd="0" presId="urn:microsoft.com/office/officeart/2009/3/layout/HorizontalOrganizationChart"/>
    <dgm:cxn modelId="{3869D594-E607-443E-A3D1-FA7C98F4FAE0}" type="presParOf" srcId="{8CBC2016-3CDC-404D-8386-633D92D1E770}" destId="{C47385FA-12AF-47A8-8662-3934FF43E6FF}" srcOrd="1" destOrd="0" presId="urn:microsoft.com/office/officeart/2009/3/layout/HorizontalOrganizationChart"/>
    <dgm:cxn modelId="{F8943D76-86BB-4616-876D-4027C34F9B8A}" type="presParOf" srcId="{8628B101-4FFD-43D7-8C91-2A8D89737F32}" destId="{281997C0-16C5-4CC0-A93B-45974A011A04}" srcOrd="1" destOrd="0" presId="urn:microsoft.com/office/officeart/2009/3/layout/HorizontalOrganizationChart"/>
    <dgm:cxn modelId="{F57C0182-EE95-4D16-AE8A-6E82AEDC5D5E}" type="presParOf" srcId="{8628B101-4FFD-43D7-8C91-2A8D89737F32}" destId="{CF6780F5-0A82-4D43-9CCC-4AB33654499D}" srcOrd="2" destOrd="0" presId="urn:microsoft.com/office/officeart/2009/3/layout/HorizontalOrganizationChart"/>
    <dgm:cxn modelId="{8054431B-7AF3-43C2-886E-FAF7738A1F1F}" type="presParOf" srcId="{B12AAE18-7C97-49D6-B0F0-CEAF1AD3D6CB}" destId="{640B2843-5948-44F5-B0E1-A4397B7142F8}" srcOrd="8" destOrd="0" presId="urn:microsoft.com/office/officeart/2009/3/layout/HorizontalOrganizationChart"/>
    <dgm:cxn modelId="{BFBBBBAE-046D-4487-BB36-F4709535CE86}" type="presParOf" srcId="{B12AAE18-7C97-49D6-B0F0-CEAF1AD3D6CB}" destId="{3B9DB06D-57B7-47D2-8596-A4A80FDCFC3F}" srcOrd="9" destOrd="0" presId="urn:microsoft.com/office/officeart/2009/3/layout/HorizontalOrganizationChart"/>
    <dgm:cxn modelId="{5BCA5597-22B0-405C-82B9-741F45953C18}" type="presParOf" srcId="{3B9DB06D-57B7-47D2-8596-A4A80FDCFC3F}" destId="{6F9B58D4-7D4A-4051-ACB3-ECB7063F7FC5}" srcOrd="0" destOrd="0" presId="urn:microsoft.com/office/officeart/2009/3/layout/HorizontalOrganizationChart"/>
    <dgm:cxn modelId="{8C6F5DBB-63E2-4252-8784-F50738840A65}" type="presParOf" srcId="{6F9B58D4-7D4A-4051-ACB3-ECB7063F7FC5}" destId="{A4BE0F1F-509F-415D-9C45-7642409B6247}" srcOrd="0" destOrd="0" presId="urn:microsoft.com/office/officeart/2009/3/layout/HorizontalOrganizationChart"/>
    <dgm:cxn modelId="{493158F8-AB10-4816-9208-FECC89186B88}" type="presParOf" srcId="{6F9B58D4-7D4A-4051-ACB3-ECB7063F7FC5}" destId="{59546639-6A3C-4554-BAA4-F7987F5E6AC6}" srcOrd="1" destOrd="0" presId="urn:microsoft.com/office/officeart/2009/3/layout/HorizontalOrganizationChart"/>
    <dgm:cxn modelId="{AA4C5699-AA75-4DB2-BD11-046D5F78ABBD}" type="presParOf" srcId="{3B9DB06D-57B7-47D2-8596-A4A80FDCFC3F}" destId="{3D9E11A5-59E4-4A41-9AD2-CEDC7A198D5B}" srcOrd="1" destOrd="0" presId="urn:microsoft.com/office/officeart/2009/3/layout/HorizontalOrganizationChart"/>
    <dgm:cxn modelId="{1D8D44A1-00FC-4028-B51C-A84495092072}" type="presParOf" srcId="{3B9DB06D-57B7-47D2-8596-A4A80FDCFC3F}" destId="{87C52040-4E07-42DF-8E33-D4BB43CD4F13}" srcOrd="2" destOrd="0" presId="urn:microsoft.com/office/officeart/2009/3/layout/HorizontalOrganizationChart"/>
    <dgm:cxn modelId="{98358F09-271F-45C2-ABD6-3B446C2C6B76}" type="presParOf" srcId="{8E159414-FFB6-4AD5-9BC1-C6B08C3616EB}" destId="{4D167388-C99A-4B4E-853C-D22023F2B400}"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2BAC48B-25F1-42E6-89D4-3A10D0B647FB}" type="doc">
      <dgm:prSet loTypeId="urn:microsoft.com/office/officeart/2005/8/layout/vList2" loCatId="list" qsTypeId="urn:microsoft.com/office/officeart/2005/8/quickstyle/simple2" qsCatId="simple" csTypeId="urn:microsoft.com/office/officeart/2005/8/colors/accent0_1" csCatId="mainScheme" phldr="1"/>
      <dgm:spPr/>
      <dgm:t>
        <a:bodyPr/>
        <a:lstStyle/>
        <a:p>
          <a:endParaRPr lang="zh-TW" altLang="en-US"/>
        </a:p>
      </dgm:t>
    </dgm:pt>
    <dgm:pt modelId="{FBDA8D9E-E41E-45FF-80F3-72A0064D0E23}">
      <dgm:prSet phldrT="[文字]" custT="1"/>
      <dgm:spPr>
        <a:solidFill>
          <a:schemeClr val="accent6">
            <a:lumMod val="60000"/>
            <a:lumOff val="40000"/>
          </a:schemeClr>
        </a:solidFill>
      </dgm:spPr>
      <dgm:t>
        <a:bodyPr/>
        <a:lstStyle/>
        <a:p>
          <a:pPr rtl="0"/>
          <a:r>
            <a:rPr lang="zh-TW" altLang="en-US" sz="4400" b="1" dirty="0">
              <a:latin typeface="微軟正黑體" panose="020B0604030504040204" pitchFamily="34" charset="-120"/>
              <a:ea typeface="微軟正黑體" panose="020B0604030504040204" pitchFamily="34" charset="-120"/>
            </a:rPr>
            <a:t>原民文化推廣</a:t>
          </a:r>
        </a:p>
      </dgm:t>
    </dgm:pt>
    <dgm:pt modelId="{CEFC1C31-F22F-4618-A32F-FDC0B686EFC0}" type="parTrans" cxnId="{679C6B39-9008-413E-BEBD-87E290DAFC87}">
      <dgm:prSet/>
      <dgm:spPr/>
      <dgm:t>
        <a:bodyPr/>
        <a:lstStyle/>
        <a:p>
          <a:endParaRPr lang="zh-TW" altLang="en-US" sz="2800"/>
        </a:p>
      </dgm:t>
    </dgm:pt>
    <dgm:pt modelId="{76D44EBD-F1F9-42AE-9AD9-235D9C7A7872}" type="sibTrans" cxnId="{679C6B39-9008-413E-BEBD-87E290DAFC87}">
      <dgm:prSet/>
      <dgm:spPr/>
      <dgm:t>
        <a:bodyPr/>
        <a:lstStyle/>
        <a:p>
          <a:endParaRPr lang="zh-TW" altLang="en-US" sz="2800"/>
        </a:p>
      </dgm:t>
    </dgm:pt>
    <dgm:pt modelId="{5C680824-D2AF-4E88-B655-E676D6B5434D}">
      <dgm:prSet phldrT="[文字]" custT="1"/>
      <dgm:spPr>
        <a:solidFill>
          <a:schemeClr val="accent1">
            <a:lumMod val="60000"/>
            <a:lumOff val="40000"/>
          </a:schemeClr>
        </a:solidFill>
      </dgm:spPr>
      <dgm:t>
        <a:bodyPr/>
        <a:lstStyle/>
        <a:p>
          <a:r>
            <a:rPr lang="zh-TW" altLang="en-US" sz="4400" b="1" dirty="0">
              <a:latin typeface="微軟正黑體" panose="020B0604030504040204" pitchFamily="34" charset="-120"/>
              <a:ea typeface="微軟正黑體" panose="020B0604030504040204" pitchFamily="34" charset="-120"/>
            </a:rPr>
            <a:t>部落交流服務</a:t>
          </a:r>
        </a:p>
      </dgm:t>
    </dgm:pt>
    <dgm:pt modelId="{C2637FAC-676F-4952-8A54-E27A3D867CD2}" type="sibTrans" cxnId="{D2A4B305-26A3-45F6-BED6-514AEA47F806}">
      <dgm:prSet/>
      <dgm:spPr/>
      <dgm:t>
        <a:bodyPr/>
        <a:lstStyle/>
        <a:p>
          <a:endParaRPr lang="zh-TW" altLang="en-US" sz="2800"/>
        </a:p>
      </dgm:t>
    </dgm:pt>
    <dgm:pt modelId="{E9F0839B-EFD8-456C-A4C4-593A4884FBCF}" type="parTrans" cxnId="{D2A4B305-26A3-45F6-BED6-514AEA47F806}">
      <dgm:prSet/>
      <dgm:spPr/>
      <dgm:t>
        <a:bodyPr/>
        <a:lstStyle/>
        <a:p>
          <a:endParaRPr lang="zh-TW" altLang="en-US" sz="2800"/>
        </a:p>
      </dgm:t>
    </dgm:pt>
    <dgm:pt modelId="{FE7C035E-0C6E-496E-B669-85299402B8E8}">
      <dgm:prSet phldrT="[文字]" custT="1"/>
      <dgm:spPr>
        <a:solidFill>
          <a:schemeClr val="accent4">
            <a:lumMod val="60000"/>
            <a:lumOff val="40000"/>
          </a:schemeClr>
        </a:solidFill>
      </dgm:spPr>
      <dgm:t>
        <a:bodyPr/>
        <a:lstStyle/>
        <a:p>
          <a:pPr marL="0" algn="l" defTabSz="914400" rtl="0" eaLnBrk="1" latinLnBrk="0" hangingPunct="1"/>
          <a:r>
            <a:rPr lang="zh-TW" altLang="en-US" sz="4400" b="1" kern="1200" dirty="0">
              <a:solidFill>
                <a:schemeClr val="dk1"/>
              </a:solidFill>
              <a:latin typeface="微軟正黑體" pitchFamily="34" charset="-120"/>
              <a:ea typeface="微軟正黑體" pitchFamily="34" charset="-120"/>
              <a:cs typeface="+mn-cs"/>
            </a:rPr>
            <a:t>生活成長適應及</a:t>
          </a:r>
          <a:r>
            <a:rPr lang="zh-TW" altLang="en-US" sz="4400" b="1" kern="1200" dirty="0">
              <a:latin typeface="微軟正黑體" panose="020B0604030504040204" pitchFamily="34" charset="-120"/>
              <a:ea typeface="微軟正黑體" panose="020B0604030504040204" pitchFamily="34" charset="-120"/>
            </a:rPr>
            <a:t>生涯就業諮詢</a:t>
          </a:r>
          <a:endParaRPr lang="zh-TW" altLang="en-US" sz="4400" b="1" kern="1200" dirty="0">
            <a:solidFill>
              <a:schemeClr val="dk1"/>
            </a:solidFill>
            <a:latin typeface="微軟正黑體" pitchFamily="34" charset="-120"/>
            <a:ea typeface="微軟正黑體" pitchFamily="34" charset="-120"/>
            <a:cs typeface="+mn-cs"/>
          </a:endParaRPr>
        </a:p>
      </dgm:t>
    </dgm:pt>
    <dgm:pt modelId="{2E52CC67-06A9-4D01-8C5F-9E7EB3920830}" type="sibTrans" cxnId="{DCE5BE83-5709-4637-994F-0624A7E33B51}">
      <dgm:prSet/>
      <dgm:spPr/>
      <dgm:t>
        <a:bodyPr/>
        <a:lstStyle/>
        <a:p>
          <a:endParaRPr lang="zh-TW" altLang="en-US" sz="2800"/>
        </a:p>
      </dgm:t>
    </dgm:pt>
    <dgm:pt modelId="{EE4C546C-F3AA-4B62-AFED-56B12EDB51A9}" type="parTrans" cxnId="{DCE5BE83-5709-4637-994F-0624A7E33B51}">
      <dgm:prSet/>
      <dgm:spPr/>
      <dgm:t>
        <a:bodyPr/>
        <a:lstStyle/>
        <a:p>
          <a:endParaRPr lang="zh-TW" altLang="en-US" sz="2800"/>
        </a:p>
      </dgm:t>
    </dgm:pt>
    <dgm:pt modelId="{A7DBD3BE-E1EE-450C-B93C-565ED6DED6EA}">
      <dgm:prSet phldrT="[文字]" custT="1"/>
      <dgm:spPr>
        <a:solidFill>
          <a:srgbClr val="FF9393"/>
        </a:solidFill>
      </dgm:spPr>
      <dgm:t>
        <a:bodyPr/>
        <a:lstStyle/>
        <a:p>
          <a:r>
            <a:rPr lang="zh-TW" altLang="en-US" sz="4400" b="1" dirty="0">
              <a:latin typeface="微軟正黑體" panose="020B0604030504040204" pitchFamily="34" charset="-120"/>
              <a:ea typeface="微軟正黑體" panose="020B0604030504040204" pitchFamily="34" charset="-120"/>
            </a:rPr>
            <a:t>完善助學金</a:t>
          </a:r>
        </a:p>
      </dgm:t>
    </dgm:pt>
    <dgm:pt modelId="{D80E85E4-E535-4618-B628-C2F4724EBE43}" type="parTrans" cxnId="{1075FBE7-8667-448C-86AE-2760DC28CC60}">
      <dgm:prSet/>
      <dgm:spPr/>
      <dgm:t>
        <a:bodyPr/>
        <a:lstStyle/>
        <a:p>
          <a:endParaRPr lang="zh-TW" altLang="en-US" sz="2800"/>
        </a:p>
      </dgm:t>
    </dgm:pt>
    <dgm:pt modelId="{DFC9AB48-AD99-4E98-8955-7B36ADF8DA28}" type="sibTrans" cxnId="{1075FBE7-8667-448C-86AE-2760DC28CC60}">
      <dgm:prSet/>
      <dgm:spPr/>
      <dgm:t>
        <a:bodyPr/>
        <a:lstStyle/>
        <a:p>
          <a:endParaRPr lang="zh-TW" altLang="en-US" sz="2800"/>
        </a:p>
      </dgm:t>
    </dgm:pt>
    <dgm:pt modelId="{24F57410-A9FD-4EFB-BD63-EECAA95B7B37}">
      <dgm:prSet phldrT="[文字]" custT="1"/>
      <dgm:spPr>
        <a:noFill/>
        <a:ln>
          <a:noFill/>
        </a:ln>
      </dgm:spPr>
      <dgm:t>
        <a:bodyPr/>
        <a:lstStyle/>
        <a:p>
          <a:pPr marL="0" algn="l" defTabSz="914400" rtl="0" eaLnBrk="1" latinLnBrk="0" hangingPunct="1"/>
          <a:r>
            <a:rPr lang="zh-TW" altLang="en-US" sz="3600" b="1" kern="1200" dirty="0">
              <a:solidFill>
                <a:schemeClr val="dk1"/>
              </a:solidFill>
              <a:latin typeface="微軟正黑體" pitchFamily="34" charset="-120"/>
              <a:ea typeface="微軟正黑體" pitchFamily="34" charset="-120"/>
              <a:cs typeface="+mn-cs"/>
            </a:rPr>
            <a:t>辦理師生座談會，促進同儕交流及增進凝聚力、</a:t>
          </a:r>
          <a:r>
            <a:rPr lang="zh-TW" altLang="en-US" sz="3600" b="1" kern="1200" dirty="0">
              <a:latin typeface="微軟正黑體" panose="020B0604030504040204" pitchFamily="34" charset="-120"/>
              <a:ea typeface="微軟正黑體" panose="020B0604030504040204" pitchFamily="34" charset="-120"/>
            </a:rPr>
            <a:t>提供就業資訊及權利</a:t>
          </a:r>
          <a:endParaRPr lang="zh-TW" altLang="en-US" sz="3600" b="1" kern="1200" dirty="0">
            <a:solidFill>
              <a:schemeClr val="dk1"/>
            </a:solidFill>
            <a:latin typeface="微軟正黑體" pitchFamily="34" charset="-120"/>
            <a:ea typeface="微軟正黑體" pitchFamily="34" charset="-120"/>
            <a:cs typeface="+mn-cs"/>
          </a:endParaRPr>
        </a:p>
      </dgm:t>
    </dgm:pt>
    <dgm:pt modelId="{101A75E5-180A-497F-B6C4-9252D5DECE5F}" type="parTrans" cxnId="{EF3E1D65-CFA0-4D36-83D4-59E83D51447B}">
      <dgm:prSet/>
      <dgm:spPr/>
      <dgm:t>
        <a:bodyPr/>
        <a:lstStyle/>
        <a:p>
          <a:endParaRPr lang="zh-TW" altLang="en-US" sz="2800"/>
        </a:p>
      </dgm:t>
    </dgm:pt>
    <dgm:pt modelId="{FC32DE3B-0681-46C6-A1BB-05BCA6DF9C6F}" type="sibTrans" cxnId="{EF3E1D65-CFA0-4D36-83D4-59E83D51447B}">
      <dgm:prSet/>
      <dgm:spPr/>
      <dgm:t>
        <a:bodyPr/>
        <a:lstStyle/>
        <a:p>
          <a:endParaRPr lang="zh-TW" altLang="en-US" sz="2800"/>
        </a:p>
      </dgm:t>
    </dgm:pt>
    <dgm:pt modelId="{29BB7EF9-686C-4FDF-99BB-4A06DB16913C}">
      <dgm:prSet phldrT="[文字]" custT="1"/>
      <dgm:spPr>
        <a:noFill/>
        <a:ln>
          <a:noFill/>
        </a:ln>
      </dgm:spPr>
      <dgm:t>
        <a:bodyPr/>
        <a:lstStyle/>
        <a:p>
          <a:pPr rtl="0"/>
          <a:r>
            <a:rPr lang="zh-TW" altLang="en-US" sz="3600" b="1" dirty="0">
              <a:latin typeface="微軟正黑體" panose="020B0604030504040204" pitchFamily="34" charset="-120"/>
              <a:ea typeface="微軟正黑體" panose="020B0604030504040204" pitchFamily="34" charset="-120"/>
            </a:rPr>
            <a:t>邀情部落工藝師進行演講、手作課程，培養學生對於傳統技藝之興趣</a:t>
          </a:r>
        </a:p>
      </dgm:t>
    </dgm:pt>
    <dgm:pt modelId="{71A0BE6B-06A1-48B4-8F03-B35A200AB52B}" type="parTrans" cxnId="{FB8CE7D3-15BB-44E5-A6AA-7989196DD39D}">
      <dgm:prSet/>
      <dgm:spPr/>
      <dgm:t>
        <a:bodyPr/>
        <a:lstStyle/>
        <a:p>
          <a:endParaRPr lang="zh-TW" altLang="en-US" sz="2800"/>
        </a:p>
      </dgm:t>
    </dgm:pt>
    <dgm:pt modelId="{B21B731C-A49E-4CC9-8F93-03A46881E7B5}" type="sibTrans" cxnId="{FB8CE7D3-15BB-44E5-A6AA-7989196DD39D}">
      <dgm:prSet/>
      <dgm:spPr/>
      <dgm:t>
        <a:bodyPr/>
        <a:lstStyle/>
        <a:p>
          <a:endParaRPr lang="zh-TW" altLang="en-US" sz="2800"/>
        </a:p>
      </dgm:t>
    </dgm:pt>
    <dgm:pt modelId="{ED8EDEEA-77E9-4A88-8309-DA1CD179624F}">
      <dgm:prSet phldrT="[文字]" custT="1"/>
      <dgm:spPr>
        <a:noFill/>
        <a:ln>
          <a:noFill/>
        </a:ln>
      </dgm:spPr>
      <dgm:t>
        <a:bodyPr/>
        <a:lstStyle/>
        <a:p>
          <a:r>
            <a:rPr lang="zh-TW" altLang="en-US" sz="3600" b="1" dirty="0">
              <a:latin typeface="微軟正黑體" panose="020B0604030504040204" pitchFamily="34" charset="-120"/>
              <a:ea typeface="微軟正黑體" panose="020B0604030504040204" pitchFamily="34" charset="-120"/>
            </a:rPr>
            <a:t>輔導學生參加學習輔導模組，發放獎助學金</a:t>
          </a:r>
        </a:p>
      </dgm:t>
    </dgm:pt>
    <dgm:pt modelId="{93EB53B5-C7A6-4C97-8EEB-B6AF85EC79F8}" type="parTrans" cxnId="{6CF229EF-37F9-477E-9896-AC856FFBBA6D}">
      <dgm:prSet/>
      <dgm:spPr/>
      <dgm:t>
        <a:bodyPr/>
        <a:lstStyle/>
        <a:p>
          <a:endParaRPr lang="zh-TW" altLang="en-US" sz="2800"/>
        </a:p>
      </dgm:t>
    </dgm:pt>
    <dgm:pt modelId="{6D4128B9-6A1A-4EC5-BFFA-BD240B1613C9}" type="sibTrans" cxnId="{6CF229EF-37F9-477E-9896-AC856FFBBA6D}">
      <dgm:prSet/>
      <dgm:spPr/>
      <dgm:t>
        <a:bodyPr/>
        <a:lstStyle/>
        <a:p>
          <a:endParaRPr lang="zh-TW" altLang="en-US" sz="2800"/>
        </a:p>
      </dgm:t>
    </dgm:pt>
    <dgm:pt modelId="{6446DA23-BE87-4F1A-A5F6-3DBB3F064297}">
      <dgm:prSet phldrT="[文字]" custT="1"/>
      <dgm:spPr>
        <a:noFill/>
        <a:ln>
          <a:noFill/>
        </a:ln>
      </dgm:spPr>
      <dgm:t>
        <a:bodyPr/>
        <a:lstStyle/>
        <a:p>
          <a:r>
            <a:rPr lang="zh-TW" altLang="en-US" sz="3600" b="1" dirty="0">
              <a:latin typeface="微軟正黑體" panose="020B0604030504040204" pitchFamily="34" charset="-120"/>
              <a:ea typeface="微軟正黑體" panose="020B0604030504040204" pitchFamily="34" charset="-120"/>
            </a:rPr>
            <a:t>配合區域原資中心參與部落文化交流活動、參與澎湖原住民部落活動</a:t>
          </a:r>
        </a:p>
      </dgm:t>
    </dgm:pt>
    <dgm:pt modelId="{313E6197-E7BF-4630-A5AF-BA2FB16174EB}" type="parTrans" cxnId="{13482A20-8EC7-4D9C-96E4-643C23E4AF44}">
      <dgm:prSet/>
      <dgm:spPr/>
      <dgm:t>
        <a:bodyPr/>
        <a:lstStyle/>
        <a:p>
          <a:endParaRPr lang="zh-TW" altLang="en-US" sz="2800"/>
        </a:p>
      </dgm:t>
    </dgm:pt>
    <dgm:pt modelId="{BD86D724-F446-42B4-A0BB-47CD2E0A93C4}" type="sibTrans" cxnId="{13482A20-8EC7-4D9C-96E4-643C23E4AF44}">
      <dgm:prSet/>
      <dgm:spPr/>
      <dgm:t>
        <a:bodyPr/>
        <a:lstStyle/>
        <a:p>
          <a:endParaRPr lang="zh-TW" altLang="en-US" sz="2800"/>
        </a:p>
      </dgm:t>
    </dgm:pt>
    <dgm:pt modelId="{30C51D43-D456-4C01-A7F9-E2062F2079B4}" type="pres">
      <dgm:prSet presAssocID="{62BAC48B-25F1-42E6-89D4-3A10D0B647FB}" presName="linear" presStyleCnt="0">
        <dgm:presLayoutVars>
          <dgm:animLvl val="lvl"/>
          <dgm:resizeHandles val="exact"/>
        </dgm:presLayoutVars>
      </dgm:prSet>
      <dgm:spPr/>
    </dgm:pt>
    <dgm:pt modelId="{BEE0148D-4A2D-4212-9220-9293103BDE5B}" type="pres">
      <dgm:prSet presAssocID="{FE7C035E-0C6E-496E-B669-85299402B8E8}" presName="parentText" presStyleLbl="node1" presStyleIdx="0" presStyleCnt="4" custScaleY="62824">
        <dgm:presLayoutVars>
          <dgm:chMax val="0"/>
          <dgm:bulletEnabled val="1"/>
        </dgm:presLayoutVars>
      </dgm:prSet>
      <dgm:spPr/>
    </dgm:pt>
    <dgm:pt modelId="{6DDD4A82-5437-4250-9713-CAEC084AAD94}" type="pres">
      <dgm:prSet presAssocID="{FE7C035E-0C6E-496E-B669-85299402B8E8}" presName="childText" presStyleLbl="revTx" presStyleIdx="0" presStyleCnt="4">
        <dgm:presLayoutVars>
          <dgm:bulletEnabled val="1"/>
        </dgm:presLayoutVars>
      </dgm:prSet>
      <dgm:spPr/>
    </dgm:pt>
    <dgm:pt modelId="{883447F8-6146-466E-A288-20FBBD94ECF6}" type="pres">
      <dgm:prSet presAssocID="{FBDA8D9E-E41E-45FF-80F3-72A0064D0E23}" presName="parentText" presStyleLbl="node1" presStyleIdx="1" presStyleCnt="4" custScaleY="56485" custLinFactNeighborY="-3652">
        <dgm:presLayoutVars>
          <dgm:chMax val="0"/>
          <dgm:bulletEnabled val="1"/>
        </dgm:presLayoutVars>
      </dgm:prSet>
      <dgm:spPr/>
    </dgm:pt>
    <dgm:pt modelId="{678DD7DA-2A6B-4608-8782-8B63B037F37E}" type="pres">
      <dgm:prSet presAssocID="{FBDA8D9E-E41E-45FF-80F3-72A0064D0E23}" presName="childText" presStyleLbl="revTx" presStyleIdx="1" presStyleCnt="4">
        <dgm:presLayoutVars>
          <dgm:bulletEnabled val="1"/>
        </dgm:presLayoutVars>
      </dgm:prSet>
      <dgm:spPr/>
    </dgm:pt>
    <dgm:pt modelId="{12383BB8-6455-4F51-818F-ADC56C8F67D9}" type="pres">
      <dgm:prSet presAssocID="{5C680824-D2AF-4E88-B655-E676D6B5434D}" presName="parentText" presStyleLbl="node1" presStyleIdx="2" presStyleCnt="4" custScaleY="61187">
        <dgm:presLayoutVars>
          <dgm:chMax val="0"/>
          <dgm:bulletEnabled val="1"/>
        </dgm:presLayoutVars>
      </dgm:prSet>
      <dgm:spPr/>
    </dgm:pt>
    <dgm:pt modelId="{D9CBA905-7111-410B-B61E-758BCF67CB63}" type="pres">
      <dgm:prSet presAssocID="{5C680824-D2AF-4E88-B655-E676D6B5434D}" presName="childText" presStyleLbl="revTx" presStyleIdx="2" presStyleCnt="4">
        <dgm:presLayoutVars>
          <dgm:bulletEnabled val="1"/>
        </dgm:presLayoutVars>
      </dgm:prSet>
      <dgm:spPr/>
    </dgm:pt>
    <dgm:pt modelId="{36E87956-E8BA-4909-B5AF-8F47DA167E87}" type="pres">
      <dgm:prSet presAssocID="{A7DBD3BE-E1EE-450C-B93C-565ED6DED6EA}" presName="parentText" presStyleLbl="node1" presStyleIdx="3" presStyleCnt="4" custScaleY="50142">
        <dgm:presLayoutVars>
          <dgm:chMax val="0"/>
          <dgm:bulletEnabled val="1"/>
        </dgm:presLayoutVars>
      </dgm:prSet>
      <dgm:spPr/>
    </dgm:pt>
    <dgm:pt modelId="{467FF273-6EE2-4429-9C9D-B4A7EBBB9CAF}" type="pres">
      <dgm:prSet presAssocID="{A7DBD3BE-E1EE-450C-B93C-565ED6DED6EA}" presName="childText" presStyleLbl="revTx" presStyleIdx="3" presStyleCnt="4">
        <dgm:presLayoutVars>
          <dgm:bulletEnabled val="1"/>
        </dgm:presLayoutVars>
      </dgm:prSet>
      <dgm:spPr/>
    </dgm:pt>
  </dgm:ptLst>
  <dgm:cxnLst>
    <dgm:cxn modelId="{D2A4B305-26A3-45F6-BED6-514AEA47F806}" srcId="{62BAC48B-25F1-42E6-89D4-3A10D0B647FB}" destId="{5C680824-D2AF-4E88-B655-E676D6B5434D}" srcOrd="2" destOrd="0" parTransId="{E9F0839B-EFD8-456C-A4C4-593A4884FBCF}" sibTransId="{C2637FAC-676F-4952-8A54-E27A3D867CD2}"/>
    <dgm:cxn modelId="{DFB0D008-65BA-46CE-845D-92096C4A631B}" type="presOf" srcId="{5C680824-D2AF-4E88-B655-E676D6B5434D}" destId="{12383BB8-6455-4F51-818F-ADC56C8F67D9}" srcOrd="0" destOrd="0" presId="urn:microsoft.com/office/officeart/2005/8/layout/vList2"/>
    <dgm:cxn modelId="{13482A20-8EC7-4D9C-96E4-643C23E4AF44}" srcId="{5C680824-D2AF-4E88-B655-E676D6B5434D}" destId="{6446DA23-BE87-4F1A-A5F6-3DBB3F064297}" srcOrd="0" destOrd="0" parTransId="{313E6197-E7BF-4630-A5AF-BA2FB16174EB}" sibTransId="{BD86D724-F446-42B4-A0BB-47CD2E0A93C4}"/>
    <dgm:cxn modelId="{134BFE32-BD7E-4621-A727-F9E8CB6F62C0}" type="presOf" srcId="{ED8EDEEA-77E9-4A88-8309-DA1CD179624F}" destId="{467FF273-6EE2-4429-9C9D-B4A7EBBB9CAF}" srcOrd="0" destOrd="0" presId="urn:microsoft.com/office/officeart/2005/8/layout/vList2"/>
    <dgm:cxn modelId="{679C6B39-9008-413E-BEBD-87E290DAFC87}" srcId="{62BAC48B-25F1-42E6-89D4-3A10D0B647FB}" destId="{FBDA8D9E-E41E-45FF-80F3-72A0064D0E23}" srcOrd="1" destOrd="0" parTransId="{CEFC1C31-F22F-4618-A32F-FDC0B686EFC0}" sibTransId="{76D44EBD-F1F9-42AE-9AD9-235D9C7A7872}"/>
    <dgm:cxn modelId="{FB19C960-E556-4F1F-9F39-8C5FBAB6E11E}" type="presOf" srcId="{A7DBD3BE-E1EE-450C-B93C-565ED6DED6EA}" destId="{36E87956-E8BA-4909-B5AF-8F47DA167E87}" srcOrd="0" destOrd="0" presId="urn:microsoft.com/office/officeart/2005/8/layout/vList2"/>
    <dgm:cxn modelId="{EF3E1D65-CFA0-4D36-83D4-59E83D51447B}" srcId="{FE7C035E-0C6E-496E-B669-85299402B8E8}" destId="{24F57410-A9FD-4EFB-BD63-EECAA95B7B37}" srcOrd="0" destOrd="0" parTransId="{101A75E5-180A-497F-B6C4-9252D5DECE5F}" sibTransId="{FC32DE3B-0681-46C6-A1BB-05BCA6DF9C6F}"/>
    <dgm:cxn modelId="{CE0E4153-B07B-4491-B2F6-26DD81EFAAAB}" type="presOf" srcId="{FE7C035E-0C6E-496E-B669-85299402B8E8}" destId="{BEE0148D-4A2D-4212-9220-9293103BDE5B}" srcOrd="0" destOrd="0" presId="urn:microsoft.com/office/officeart/2005/8/layout/vList2"/>
    <dgm:cxn modelId="{C97F4F59-81B8-4E14-A049-2784F37C7FD8}" type="presOf" srcId="{29BB7EF9-686C-4FDF-99BB-4A06DB16913C}" destId="{678DD7DA-2A6B-4608-8782-8B63B037F37E}" srcOrd="0" destOrd="0" presId="urn:microsoft.com/office/officeart/2005/8/layout/vList2"/>
    <dgm:cxn modelId="{DCE5BE83-5709-4637-994F-0624A7E33B51}" srcId="{62BAC48B-25F1-42E6-89D4-3A10D0B647FB}" destId="{FE7C035E-0C6E-496E-B669-85299402B8E8}" srcOrd="0" destOrd="0" parTransId="{EE4C546C-F3AA-4B62-AFED-56B12EDB51A9}" sibTransId="{2E52CC67-06A9-4D01-8C5F-9E7EB3920830}"/>
    <dgm:cxn modelId="{6882A691-3BEE-4F81-94AE-8FA12FC72973}" type="presOf" srcId="{62BAC48B-25F1-42E6-89D4-3A10D0B647FB}" destId="{30C51D43-D456-4C01-A7F9-E2062F2079B4}" srcOrd="0" destOrd="0" presId="urn:microsoft.com/office/officeart/2005/8/layout/vList2"/>
    <dgm:cxn modelId="{BF980BBE-1572-4354-ABD4-AFC167DBAD06}" type="presOf" srcId="{6446DA23-BE87-4F1A-A5F6-3DBB3F064297}" destId="{D9CBA905-7111-410B-B61E-758BCF67CB63}" srcOrd="0" destOrd="0" presId="urn:microsoft.com/office/officeart/2005/8/layout/vList2"/>
    <dgm:cxn modelId="{FB8CE7D3-15BB-44E5-A6AA-7989196DD39D}" srcId="{FBDA8D9E-E41E-45FF-80F3-72A0064D0E23}" destId="{29BB7EF9-686C-4FDF-99BB-4A06DB16913C}" srcOrd="0" destOrd="0" parTransId="{71A0BE6B-06A1-48B4-8F03-B35A200AB52B}" sibTransId="{B21B731C-A49E-4CC9-8F93-03A46881E7B5}"/>
    <dgm:cxn modelId="{8449D6D9-BFFB-47F8-B99D-3043D6A6ACB1}" type="presOf" srcId="{FBDA8D9E-E41E-45FF-80F3-72A0064D0E23}" destId="{883447F8-6146-466E-A288-20FBBD94ECF6}" srcOrd="0" destOrd="0" presId="urn:microsoft.com/office/officeart/2005/8/layout/vList2"/>
    <dgm:cxn modelId="{1075FBE7-8667-448C-86AE-2760DC28CC60}" srcId="{62BAC48B-25F1-42E6-89D4-3A10D0B647FB}" destId="{A7DBD3BE-E1EE-450C-B93C-565ED6DED6EA}" srcOrd="3" destOrd="0" parTransId="{D80E85E4-E535-4618-B628-C2F4724EBE43}" sibTransId="{DFC9AB48-AD99-4E98-8955-7B36ADF8DA28}"/>
    <dgm:cxn modelId="{6CF229EF-37F9-477E-9896-AC856FFBBA6D}" srcId="{A7DBD3BE-E1EE-450C-B93C-565ED6DED6EA}" destId="{ED8EDEEA-77E9-4A88-8309-DA1CD179624F}" srcOrd="0" destOrd="0" parTransId="{93EB53B5-C7A6-4C97-8EEB-B6AF85EC79F8}" sibTransId="{6D4128B9-6A1A-4EC5-BFFA-BD240B1613C9}"/>
    <dgm:cxn modelId="{20517BFA-7627-44EA-A27B-69FB4E8270AC}" type="presOf" srcId="{24F57410-A9FD-4EFB-BD63-EECAA95B7B37}" destId="{6DDD4A82-5437-4250-9713-CAEC084AAD94}" srcOrd="0" destOrd="0" presId="urn:microsoft.com/office/officeart/2005/8/layout/vList2"/>
    <dgm:cxn modelId="{1B2C22F4-E929-44EB-8264-F18F02EAFD9C}" type="presParOf" srcId="{30C51D43-D456-4C01-A7F9-E2062F2079B4}" destId="{BEE0148D-4A2D-4212-9220-9293103BDE5B}" srcOrd="0" destOrd="0" presId="urn:microsoft.com/office/officeart/2005/8/layout/vList2"/>
    <dgm:cxn modelId="{1C02C20E-C79B-4D76-9A14-0434F76B85A5}" type="presParOf" srcId="{30C51D43-D456-4C01-A7F9-E2062F2079B4}" destId="{6DDD4A82-5437-4250-9713-CAEC084AAD94}" srcOrd="1" destOrd="0" presId="urn:microsoft.com/office/officeart/2005/8/layout/vList2"/>
    <dgm:cxn modelId="{2C81E3AF-55BD-4CA2-BBA6-6A238499F107}" type="presParOf" srcId="{30C51D43-D456-4C01-A7F9-E2062F2079B4}" destId="{883447F8-6146-466E-A288-20FBBD94ECF6}" srcOrd="2" destOrd="0" presId="urn:microsoft.com/office/officeart/2005/8/layout/vList2"/>
    <dgm:cxn modelId="{A45322AB-CAE5-4AF1-8F85-EC965A7AE51F}" type="presParOf" srcId="{30C51D43-D456-4C01-A7F9-E2062F2079B4}" destId="{678DD7DA-2A6B-4608-8782-8B63B037F37E}" srcOrd="3" destOrd="0" presId="urn:microsoft.com/office/officeart/2005/8/layout/vList2"/>
    <dgm:cxn modelId="{124D15FB-B87F-4D99-9AE0-BDD7ED65A91C}" type="presParOf" srcId="{30C51D43-D456-4C01-A7F9-E2062F2079B4}" destId="{12383BB8-6455-4F51-818F-ADC56C8F67D9}" srcOrd="4" destOrd="0" presId="urn:microsoft.com/office/officeart/2005/8/layout/vList2"/>
    <dgm:cxn modelId="{A510FA22-5261-4237-A2DB-4AE410389E3E}" type="presParOf" srcId="{30C51D43-D456-4C01-A7F9-E2062F2079B4}" destId="{D9CBA905-7111-410B-B61E-758BCF67CB63}" srcOrd="5" destOrd="0" presId="urn:microsoft.com/office/officeart/2005/8/layout/vList2"/>
    <dgm:cxn modelId="{89DCAE12-0CC1-4A66-9A02-49EBC3201EAB}" type="presParOf" srcId="{30C51D43-D456-4C01-A7F9-E2062F2079B4}" destId="{36E87956-E8BA-4909-B5AF-8F47DA167E87}" srcOrd="6" destOrd="0" presId="urn:microsoft.com/office/officeart/2005/8/layout/vList2"/>
    <dgm:cxn modelId="{662A213D-5465-4357-B043-B8F6A24D6AFC}" type="presParOf" srcId="{30C51D43-D456-4C01-A7F9-E2062F2079B4}" destId="{467FF273-6EE2-4429-9C9D-B4A7EBBB9CAF}"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0B2843-5948-44F5-B0E1-A4397B7142F8}">
      <dsp:nvSpPr>
        <dsp:cNvPr id="0" name=""/>
        <dsp:cNvSpPr/>
      </dsp:nvSpPr>
      <dsp:spPr>
        <a:xfrm>
          <a:off x="3803081" y="3671681"/>
          <a:ext cx="738757" cy="3118881"/>
        </a:xfrm>
        <a:custGeom>
          <a:avLst/>
          <a:gdLst/>
          <a:ahLst/>
          <a:cxnLst/>
          <a:rect l="0" t="0" r="0" b="0"/>
          <a:pathLst>
            <a:path>
              <a:moveTo>
                <a:pt x="0" y="0"/>
              </a:moveTo>
              <a:lnTo>
                <a:pt x="376266" y="0"/>
              </a:lnTo>
              <a:lnTo>
                <a:pt x="376266" y="3118881"/>
              </a:lnTo>
              <a:lnTo>
                <a:pt x="738757" y="3118881"/>
              </a:lnTo>
            </a:path>
          </a:pathLst>
        </a:custGeom>
        <a:noFill/>
        <a:ln w="76200" cap="flat" cmpd="sng" algn="ctr">
          <a:solidFill>
            <a:srgbClr val="7030A0"/>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7FA040F-5526-43B6-A18E-4C7177AE3A91}">
      <dsp:nvSpPr>
        <dsp:cNvPr id="0" name=""/>
        <dsp:cNvSpPr/>
      </dsp:nvSpPr>
      <dsp:spPr>
        <a:xfrm>
          <a:off x="3803081" y="3671681"/>
          <a:ext cx="724983" cy="1558714"/>
        </a:xfrm>
        <a:custGeom>
          <a:avLst/>
          <a:gdLst/>
          <a:ahLst/>
          <a:cxnLst/>
          <a:rect l="0" t="0" r="0" b="0"/>
          <a:pathLst>
            <a:path>
              <a:moveTo>
                <a:pt x="0" y="0"/>
              </a:moveTo>
              <a:lnTo>
                <a:pt x="362491" y="0"/>
              </a:lnTo>
              <a:lnTo>
                <a:pt x="362491" y="1558714"/>
              </a:lnTo>
              <a:lnTo>
                <a:pt x="724983" y="1558714"/>
              </a:lnTo>
            </a:path>
          </a:pathLst>
        </a:custGeom>
        <a:noFill/>
        <a:ln w="76200" cap="flat" cmpd="sng" algn="ctr">
          <a:solidFill>
            <a:srgbClr val="7030A0"/>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10B1B6D8-E688-4C7D-B42C-56F118F59539}">
      <dsp:nvSpPr>
        <dsp:cNvPr id="0" name=""/>
        <dsp:cNvSpPr/>
      </dsp:nvSpPr>
      <dsp:spPr>
        <a:xfrm>
          <a:off x="3803081" y="3625961"/>
          <a:ext cx="724983" cy="91440"/>
        </a:xfrm>
        <a:custGeom>
          <a:avLst/>
          <a:gdLst/>
          <a:ahLst/>
          <a:cxnLst/>
          <a:rect l="0" t="0" r="0" b="0"/>
          <a:pathLst>
            <a:path>
              <a:moveTo>
                <a:pt x="0" y="45720"/>
              </a:moveTo>
              <a:lnTo>
                <a:pt x="724983" y="45720"/>
              </a:lnTo>
            </a:path>
          </a:pathLst>
        </a:custGeom>
        <a:noFill/>
        <a:ln w="12700" cap="flat" cmpd="sng" algn="ctr">
          <a:solidFill>
            <a:schemeClr val="accent4">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17E587B-682D-4984-B929-01A26FDC8348}">
      <dsp:nvSpPr>
        <dsp:cNvPr id="0" name=""/>
        <dsp:cNvSpPr/>
      </dsp:nvSpPr>
      <dsp:spPr>
        <a:xfrm>
          <a:off x="3803081" y="2112967"/>
          <a:ext cx="724983" cy="1558714"/>
        </a:xfrm>
        <a:custGeom>
          <a:avLst/>
          <a:gdLst/>
          <a:ahLst/>
          <a:cxnLst/>
          <a:rect l="0" t="0" r="0" b="0"/>
          <a:pathLst>
            <a:path>
              <a:moveTo>
                <a:pt x="0" y="1558714"/>
              </a:moveTo>
              <a:lnTo>
                <a:pt x="362491" y="1558714"/>
              </a:lnTo>
              <a:lnTo>
                <a:pt x="362491" y="0"/>
              </a:lnTo>
              <a:lnTo>
                <a:pt x="724983" y="0"/>
              </a:lnTo>
            </a:path>
          </a:pathLst>
        </a:custGeom>
        <a:noFill/>
        <a:ln w="76200" cap="flat" cmpd="sng" algn="ctr">
          <a:solidFill>
            <a:srgbClr val="7030A0"/>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27AD41C-37B1-422A-9502-CF0FF45E7AE2}">
      <dsp:nvSpPr>
        <dsp:cNvPr id="0" name=""/>
        <dsp:cNvSpPr/>
      </dsp:nvSpPr>
      <dsp:spPr>
        <a:xfrm>
          <a:off x="3803081" y="554253"/>
          <a:ext cx="724983" cy="3117428"/>
        </a:xfrm>
        <a:custGeom>
          <a:avLst/>
          <a:gdLst/>
          <a:ahLst/>
          <a:cxnLst/>
          <a:rect l="0" t="0" r="0" b="0"/>
          <a:pathLst>
            <a:path>
              <a:moveTo>
                <a:pt x="0" y="3117428"/>
              </a:moveTo>
              <a:lnTo>
                <a:pt x="362491" y="3117428"/>
              </a:lnTo>
              <a:lnTo>
                <a:pt x="362491" y="0"/>
              </a:lnTo>
              <a:lnTo>
                <a:pt x="724983" y="0"/>
              </a:lnTo>
            </a:path>
          </a:pathLst>
        </a:custGeom>
        <a:noFill/>
        <a:ln w="76200" cap="flat" cmpd="sng" algn="ctr">
          <a:solidFill>
            <a:srgbClr val="7030A0"/>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7557CE5-DB82-4355-BBA2-3791818994E4}">
      <dsp:nvSpPr>
        <dsp:cNvPr id="0" name=""/>
        <dsp:cNvSpPr/>
      </dsp:nvSpPr>
      <dsp:spPr>
        <a:xfrm>
          <a:off x="178164" y="3118881"/>
          <a:ext cx="3624916" cy="1105599"/>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2400300">
            <a:lnSpc>
              <a:spcPct val="90000"/>
            </a:lnSpc>
            <a:spcBef>
              <a:spcPct val="0"/>
            </a:spcBef>
            <a:spcAft>
              <a:spcPct val="35000"/>
            </a:spcAft>
            <a:buNone/>
          </a:pPr>
          <a:r>
            <a:rPr lang="zh-TW" altLang="en-US" sz="5400" b="1" kern="1200" dirty="0">
              <a:solidFill>
                <a:schemeClr val="tx1"/>
              </a:solidFill>
              <a:latin typeface="微軟正黑體" pitchFamily="34" charset="-120"/>
              <a:ea typeface="微軟正黑體" pitchFamily="34" charset="-120"/>
            </a:rPr>
            <a:t>學生事務處</a:t>
          </a:r>
        </a:p>
      </dsp:txBody>
      <dsp:txXfrm>
        <a:off x="178164" y="3118881"/>
        <a:ext cx="3624916" cy="1105599"/>
      </dsp:txXfrm>
    </dsp:sp>
    <dsp:sp modelId="{11E4170C-50E8-4627-86DC-F8BBEBD2A30B}">
      <dsp:nvSpPr>
        <dsp:cNvPr id="0" name=""/>
        <dsp:cNvSpPr/>
      </dsp:nvSpPr>
      <dsp:spPr>
        <a:xfrm>
          <a:off x="4528064" y="1453"/>
          <a:ext cx="4573557" cy="1105599"/>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1955800">
            <a:lnSpc>
              <a:spcPts val="4000"/>
            </a:lnSpc>
            <a:spcBef>
              <a:spcPct val="0"/>
            </a:spcBef>
            <a:spcAft>
              <a:spcPts val="0"/>
            </a:spcAft>
            <a:buNone/>
          </a:pPr>
          <a:r>
            <a:rPr lang="zh-TW" altLang="en-US" sz="4400" b="1" kern="1200" dirty="0">
              <a:solidFill>
                <a:schemeClr val="tx1"/>
              </a:solidFill>
              <a:latin typeface="微軟正黑體" pitchFamily="34" charset="-120"/>
              <a:ea typeface="微軟正黑體" pitchFamily="34" charset="-120"/>
            </a:rPr>
            <a:t>生活輔導組</a:t>
          </a:r>
        </a:p>
      </dsp:txBody>
      <dsp:txXfrm>
        <a:off x="4528064" y="1453"/>
        <a:ext cx="4573557" cy="1105599"/>
      </dsp:txXfrm>
    </dsp:sp>
    <dsp:sp modelId="{C6C4E274-1420-4B79-BFBE-E08B22C2DA2E}">
      <dsp:nvSpPr>
        <dsp:cNvPr id="0" name=""/>
        <dsp:cNvSpPr/>
      </dsp:nvSpPr>
      <dsp:spPr>
        <a:xfrm>
          <a:off x="4528064" y="1560167"/>
          <a:ext cx="4573557" cy="1105599"/>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955800">
            <a:lnSpc>
              <a:spcPts val="4000"/>
            </a:lnSpc>
            <a:spcBef>
              <a:spcPct val="0"/>
            </a:spcBef>
            <a:spcAft>
              <a:spcPts val="0"/>
            </a:spcAft>
            <a:buNone/>
          </a:pPr>
          <a:r>
            <a:rPr lang="zh-TW" altLang="en-US" sz="4400" b="1" kern="1200" dirty="0">
              <a:solidFill>
                <a:schemeClr val="tx1"/>
              </a:solidFill>
              <a:latin typeface="微軟正黑體" pitchFamily="34" charset="-120"/>
              <a:ea typeface="微軟正黑體" pitchFamily="34" charset="-120"/>
            </a:rPr>
            <a:t>課外活動指導組</a:t>
          </a:r>
        </a:p>
      </dsp:txBody>
      <dsp:txXfrm>
        <a:off x="4528064" y="1560167"/>
        <a:ext cx="4573557" cy="1105599"/>
      </dsp:txXfrm>
    </dsp:sp>
    <dsp:sp modelId="{466936C5-FCFA-4668-A0C8-56698586F3E2}">
      <dsp:nvSpPr>
        <dsp:cNvPr id="0" name=""/>
        <dsp:cNvSpPr/>
      </dsp:nvSpPr>
      <dsp:spPr>
        <a:xfrm>
          <a:off x="4528064" y="3118881"/>
          <a:ext cx="4573557" cy="1105599"/>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955800">
            <a:lnSpc>
              <a:spcPts val="4000"/>
            </a:lnSpc>
            <a:spcBef>
              <a:spcPct val="0"/>
            </a:spcBef>
            <a:spcAft>
              <a:spcPts val="0"/>
            </a:spcAft>
            <a:buNone/>
          </a:pPr>
          <a:r>
            <a:rPr lang="zh-TW" altLang="zh-TW" sz="4400" b="1" kern="1200" dirty="0">
              <a:solidFill>
                <a:schemeClr val="tx1"/>
              </a:solidFill>
              <a:latin typeface="微軟正黑體" pitchFamily="34" charset="-120"/>
              <a:ea typeface="微軟正黑體" pitchFamily="34" charset="-120"/>
            </a:rPr>
            <a:t>原住民資源中心</a:t>
          </a:r>
          <a:endParaRPr lang="zh-TW" altLang="en-US" sz="4400" b="1" kern="1200" dirty="0">
            <a:solidFill>
              <a:schemeClr val="tx1"/>
            </a:solidFill>
            <a:latin typeface="微軟正黑體" pitchFamily="34" charset="-120"/>
            <a:ea typeface="微軟正黑體" pitchFamily="34" charset="-120"/>
          </a:endParaRPr>
        </a:p>
      </dsp:txBody>
      <dsp:txXfrm>
        <a:off x="4528064" y="3118881"/>
        <a:ext cx="4573557" cy="1105599"/>
      </dsp:txXfrm>
    </dsp:sp>
    <dsp:sp modelId="{467D358A-975E-497C-A926-B40E94F8B7B1}">
      <dsp:nvSpPr>
        <dsp:cNvPr id="0" name=""/>
        <dsp:cNvSpPr/>
      </dsp:nvSpPr>
      <dsp:spPr>
        <a:xfrm>
          <a:off x="4528064" y="4677595"/>
          <a:ext cx="4573557" cy="1105599"/>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955800">
            <a:lnSpc>
              <a:spcPts val="4000"/>
            </a:lnSpc>
            <a:spcBef>
              <a:spcPct val="0"/>
            </a:spcBef>
            <a:spcAft>
              <a:spcPts val="0"/>
            </a:spcAft>
            <a:buNone/>
          </a:pPr>
          <a:r>
            <a:rPr lang="zh-TW" altLang="en-US" sz="4400" b="1" kern="1200" dirty="0">
              <a:solidFill>
                <a:schemeClr val="tx1"/>
              </a:solidFill>
              <a:latin typeface="微軟正黑體" pitchFamily="34" charset="-120"/>
              <a:ea typeface="微軟正黑體" pitchFamily="34" charset="-120"/>
            </a:rPr>
            <a:t>身心健康中心</a:t>
          </a:r>
        </a:p>
      </dsp:txBody>
      <dsp:txXfrm>
        <a:off x="4528064" y="4677595"/>
        <a:ext cx="4573557" cy="1105599"/>
      </dsp:txXfrm>
    </dsp:sp>
    <dsp:sp modelId="{A4BE0F1F-509F-415D-9C45-7642409B6247}">
      <dsp:nvSpPr>
        <dsp:cNvPr id="0" name=""/>
        <dsp:cNvSpPr/>
      </dsp:nvSpPr>
      <dsp:spPr>
        <a:xfrm>
          <a:off x="4541839" y="6237763"/>
          <a:ext cx="4573557" cy="1105599"/>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955800">
            <a:lnSpc>
              <a:spcPts val="4000"/>
            </a:lnSpc>
            <a:spcBef>
              <a:spcPct val="0"/>
            </a:spcBef>
            <a:spcAft>
              <a:spcPts val="0"/>
            </a:spcAft>
            <a:buNone/>
          </a:pPr>
          <a:r>
            <a:rPr lang="zh-TW" altLang="en-US" sz="4400" b="1" kern="1200" dirty="0">
              <a:solidFill>
                <a:schemeClr val="tx1"/>
              </a:solidFill>
              <a:latin typeface="微軟正黑體" pitchFamily="34" charset="-120"/>
              <a:ea typeface="微軟正黑體" pitchFamily="34" charset="-120"/>
            </a:rPr>
            <a:t>體育運動組</a:t>
          </a:r>
        </a:p>
      </dsp:txBody>
      <dsp:txXfrm>
        <a:off x="4541839" y="6237763"/>
        <a:ext cx="4573557" cy="11055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E0148D-4A2D-4212-9220-9293103BDE5B}">
      <dsp:nvSpPr>
        <dsp:cNvPr id="0" name=""/>
        <dsp:cNvSpPr/>
      </dsp:nvSpPr>
      <dsp:spPr>
        <a:xfrm>
          <a:off x="0" y="13073"/>
          <a:ext cx="17248909" cy="864407"/>
        </a:xfrm>
        <a:prstGeom prst="roundRect">
          <a:avLst/>
        </a:prstGeom>
        <a:solidFill>
          <a:schemeClr val="accent4">
            <a:lumMod val="60000"/>
            <a:lumOff val="4000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914400" rtl="0" eaLnBrk="1" latinLnBrk="0" hangingPunct="1">
            <a:lnSpc>
              <a:spcPct val="90000"/>
            </a:lnSpc>
            <a:spcBef>
              <a:spcPct val="0"/>
            </a:spcBef>
            <a:spcAft>
              <a:spcPct val="35000"/>
            </a:spcAft>
            <a:buNone/>
          </a:pPr>
          <a:r>
            <a:rPr lang="zh-TW" altLang="en-US" sz="4400" b="1" kern="1200" dirty="0">
              <a:solidFill>
                <a:schemeClr val="dk1"/>
              </a:solidFill>
              <a:latin typeface="微軟正黑體" pitchFamily="34" charset="-120"/>
              <a:ea typeface="微軟正黑體" pitchFamily="34" charset="-120"/>
              <a:cs typeface="+mn-cs"/>
            </a:rPr>
            <a:t>生活成長適應及</a:t>
          </a:r>
          <a:r>
            <a:rPr lang="zh-TW" altLang="en-US" sz="4400" b="1" kern="1200" dirty="0">
              <a:latin typeface="微軟正黑體" panose="020B0604030504040204" pitchFamily="34" charset="-120"/>
              <a:ea typeface="微軟正黑體" panose="020B0604030504040204" pitchFamily="34" charset="-120"/>
            </a:rPr>
            <a:t>生涯就業諮詢</a:t>
          </a:r>
          <a:endParaRPr lang="zh-TW" altLang="en-US" sz="4400" b="1" kern="1200" dirty="0">
            <a:solidFill>
              <a:schemeClr val="dk1"/>
            </a:solidFill>
            <a:latin typeface="微軟正黑體" pitchFamily="34" charset="-120"/>
            <a:ea typeface="微軟正黑體" pitchFamily="34" charset="-120"/>
            <a:cs typeface="+mn-cs"/>
          </a:endParaRPr>
        </a:p>
      </dsp:txBody>
      <dsp:txXfrm>
        <a:off x="42197" y="55270"/>
        <a:ext cx="17164515" cy="780013"/>
      </dsp:txXfrm>
    </dsp:sp>
    <dsp:sp modelId="{6DDD4A82-5437-4250-9713-CAEC084AAD94}">
      <dsp:nvSpPr>
        <dsp:cNvPr id="0" name=""/>
        <dsp:cNvSpPr/>
      </dsp:nvSpPr>
      <dsp:spPr>
        <a:xfrm>
          <a:off x="0" y="877481"/>
          <a:ext cx="17248909" cy="825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7653" tIns="45720" rIns="256032" bIns="45720" numCol="1" spcCol="1270" anchor="t" anchorCtr="0">
          <a:noAutofit/>
        </a:bodyPr>
        <a:lstStyle/>
        <a:p>
          <a:pPr marL="0" lvl="1" indent="-285750" algn="l" defTabSz="914400" rtl="0" eaLnBrk="1" latinLnBrk="0" hangingPunct="1">
            <a:lnSpc>
              <a:spcPct val="90000"/>
            </a:lnSpc>
            <a:spcBef>
              <a:spcPct val="0"/>
            </a:spcBef>
            <a:spcAft>
              <a:spcPct val="20000"/>
            </a:spcAft>
            <a:buChar char="•"/>
          </a:pPr>
          <a:r>
            <a:rPr lang="zh-TW" altLang="en-US" sz="3600" b="1" kern="1200" dirty="0">
              <a:solidFill>
                <a:schemeClr val="dk1"/>
              </a:solidFill>
              <a:latin typeface="微軟正黑體" pitchFamily="34" charset="-120"/>
              <a:ea typeface="微軟正黑體" pitchFamily="34" charset="-120"/>
              <a:cs typeface="+mn-cs"/>
            </a:rPr>
            <a:t>辦理師生座談會，促進同儕交流及增進凝聚力、</a:t>
          </a:r>
          <a:r>
            <a:rPr lang="zh-TW" altLang="en-US" sz="3600" b="1" kern="1200" dirty="0">
              <a:latin typeface="微軟正黑體" panose="020B0604030504040204" pitchFamily="34" charset="-120"/>
              <a:ea typeface="微軟正黑體" panose="020B0604030504040204" pitchFamily="34" charset="-120"/>
            </a:rPr>
            <a:t>提供就業資訊及權利</a:t>
          </a:r>
          <a:endParaRPr lang="zh-TW" altLang="en-US" sz="3600" b="1" kern="1200" dirty="0">
            <a:solidFill>
              <a:schemeClr val="dk1"/>
            </a:solidFill>
            <a:latin typeface="微軟正黑體" pitchFamily="34" charset="-120"/>
            <a:ea typeface="微軟正黑體" pitchFamily="34" charset="-120"/>
            <a:cs typeface="+mn-cs"/>
          </a:endParaRPr>
        </a:p>
      </dsp:txBody>
      <dsp:txXfrm>
        <a:off x="0" y="877481"/>
        <a:ext cx="17248909" cy="825930"/>
      </dsp:txXfrm>
    </dsp:sp>
    <dsp:sp modelId="{883447F8-6146-466E-A288-20FBBD94ECF6}">
      <dsp:nvSpPr>
        <dsp:cNvPr id="0" name=""/>
        <dsp:cNvSpPr/>
      </dsp:nvSpPr>
      <dsp:spPr>
        <a:xfrm>
          <a:off x="0" y="1673248"/>
          <a:ext cx="17248909" cy="777188"/>
        </a:xfrm>
        <a:prstGeom prst="roundRect">
          <a:avLst/>
        </a:prstGeom>
        <a:solidFill>
          <a:schemeClr val="accent6">
            <a:lumMod val="60000"/>
            <a:lumOff val="4000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rtl="0">
            <a:lnSpc>
              <a:spcPct val="90000"/>
            </a:lnSpc>
            <a:spcBef>
              <a:spcPct val="0"/>
            </a:spcBef>
            <a:spcAft>
              <a:spcPct val="35000"/>
            </a:spcAft>
            <a:buNone/>
          </a:pPr>
          <a:r>
            <a:rPr lang="zh-TW" altLang="en-US" sz="4400" b="1" kern="1200" dirty="0">
              <a:latin typeface="微軟正黑體" panose="020B0604030504040204" pitchFamily="34" charset="-120"/>
              <a:ea typeface="微軟正黑體" panose="020B0604030504040204" pitchFamily="34" charset="-120"/>
            </a:rPr>
            <a:t>原民文化推廣</a:t>
          </a:r>
        </a:p>
      </dsp:txBody>
      <dsp:txXfrm>
        <a:off x="37939" y="1711187"/>
        <a:ext cx="17173031" cy="701310"/>
      </dsp:txXfrm>
    </dsp:sp>
    <dsp:sp modelId="{678DD7DA-2A6B-4608-8782-8B63B037F37E}">
      <dsp:nvSpPr>
        <dsp:cNvPr id="0" name=""/>
        <dsp:cNvSpPr/>
      </dsp:nvSpPr>
      <dsp:spPr>
        <a:xfrm>
          <a:off x="0" y="2480600"/>
          <a:ext cx="17248909" cy="825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7653" tIns="45720" rIns="256032" bIns="45720" numCol="1" spcCol="1270" anchor="t" anchorCtr="0">
          <a:noAutofit/>
        </a:bodyPr>
        <a:lstStyle/>
        <a:p>
          <a:pPr marL="285750" lvl="1" indent="-285750" algn="l" defTabSz="1600200" rtl="0">
            <a:lnSpc>
              <a:spcPct val="90000"/>
            </a:lnSpc>
            <a:spcBef>
              <a:spcPct val="0"/>
            </a:spcBef>
            <a:spcAft>
              <a:spcPct val="20000"/>
            </a:spcAft>
            <a:buChar char="•"/>
          </a:pPr>
          <a:r>
            <a:rPr lang="zh-TW" altLang="en-US" sz="3600" b="1" kern="1200" dirty="0">
              <a:latin typeface="微軟正黑體" panose="020B0604030504040204" pitchFamily="34" charset="-120"/>
              <a:ea typeface="微軟正黑體" panose="020B0604030504040204" pitchFamily="34" charset="-120"/>
            </a:rPr>
            <a:t>邀情部落工藝師進行演講、手作課程，培養學生對於傳統技藝之興趣</a:t>
          </a:r>
        </a:p>
      </dsp:txBody>
      <dsp:txXfrm>
        <a:off x="0" y="2480600"/>
        <a:ext cx="17248909" cy="825930"/>
      </dsp:txXfrm>
    </dsp:sp>
    <dsp:sp modelId="{12383BB8-6455-4F51-818F-ADC56C8F67D9}">
      <dsp:nvSpPr>
        <dsp:cNvPr id="0" name=""/>
        <dsp:cNvSpPr/>
      </dsp:nvSpPr>
      <dsp:spPr>
        <a:xfrm>
          <a:off x="0" y="3306530"/>
          <a:ext cx="17248909" cy="841884"/>
        </a:xfrm>
        <a:prstGeom prst="roundRect">
          <a:avLst/>
        </a:prstGeom>
        <a:solidFill>
          <a:schemeClr val="accent1">
            <a:lumMod val="60000"/>
            <a:lumOff val="4000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zh-TW" altLang="en-US" sz="4400" b="1" kern="1200" dirty="0">
              <a:latin typeface="微軟正黑體" panose="020B0604030504040204" pitchFamily="34" charset="-120"/>
              <a:ea typeface="微軟正黑體" panose="020B0604030504040204" pitchFamily="34" charset="-120"/>
            </a:rPr>
            <a:t>部落交流服務</a:t>
          </a:r>
        </a:p>
      </dsp:txBody>
      <dsp:txXfrm>
        <a:off x="41097" y="3347627"/>
        <a:ext cx="17166715" cy="759690"/>
      </dsp:txXfrm>
    </dsp:sp>
    <dsp:sp modelId="{D9CBA905-7111-410B-B61E-758BCF67CB63}">
      <dsp:nvSpPr>
        <dsp:cNvPr id="0" name=""/>
        <dsp:cNvSpPr/>
      </dsp:nvSpPr>
      <dsp:spPr>
        <a:xfrm>
          <a:off x="0" y="4148414"/>
          <a:ext cx="17248909" cy="825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7653" tIns="45720" rIns="256032" bIns="45720" numCol="1" spcCol="1270" anchor="t" anchorCtr="0">
          <a:noAutofit/>
        </a:bodyPr>
        <a:lstStyle/>
        <a:p>
          <a:pPr marL="285750" lvl="1" indent="-285750" algn="l" defTabSz="1600200">
            <a:lnSpc>
              <a:spcPct val="90000"/>
            </a:lnSpc>
            <a:spcBef>
              <a:spcPct val="0"/>
            </a:spcBef>
            <a:spcAft>
              <a:spcPct val="20000"/>
            </a:spcAft>
            <a:buChar char="•"/>
          </a:pPr>
          <a:r>
            <a:rPr lang="zh-TW" altLang="en-US" sz="3600" b="1" kern="1200" dirty="0">
              <a:latin typeface="微軟正黑體" panose="020B0604030504040204" pitchFamily="34" charset="-120"/>
              <a:ea typeface="微軟正黑體" panose="020B0604030504040204" pitchFamily="34" charset="-120"/>
            </a:rPr>
            <a:t>配合區域原資中心參與部落文化交流活動、參與澎湖原住民部落活動</a:t>
          </a:r>
        </a:p>
      </dsp:txBody>
      <dsp:txXfrm>
        <a:off x="0" y="4148414"/>
        <a:ext cx="17248909" cy="825930"/>
      </dsp:txXfrm>
    </dsp:sp>
    <dsp:sp modelId="{36E87956-E8BA-4909-B5AF-8F47DA167E87}">
      <dsp:nvSpPr>
        <dsp:cNvPr id="0" name=""/>
        <dsp:cNvSpPr/>
      </dsp:nvSpPr>
      <dsp:spPr>
        <a:xfrm>
          <a:off x="0" y="4974344"/>
          <a:ext cx="17248909" cy="689913"/>
        </a:xfrm>
        <a:prstGeom prst="roundRect">
          <a:avLst/>
        </a:prstGeom>
        <a:solidFill>
          <a:srgbClr val="FF9393"/>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zh-TW" altLang="en-US" sz="4400" b="1" kern="1200" dirty="0">
              <a:latin typeface="微軟正黑體" panose="020B0604030504040204" pitchFamily="34" charset="-120"/>
              <a:ea typeface="微軟正黑體" panose="020B0604030504040204" pitchFamily="34" charset="-120"/>
            </a:rPr>
            <a:t>完善助學金</a:t>
          </a:r>
        </a:p>
      </dsp:txBody>
      <dsp:txXfrm>
        <a:off x="33679" y="5008023"/>
        <a:ext cx="17181551" cy="622555"/>
      </dsp:txXfrm>
    </dsp:sp>
    <dsp:sp modelId="{467FF273-6EE2-4429-9C9D-B4A7EBBB9CAF}">
      <dsp:nvSpPr>
        <dsp:cNvPr id="0" name=""/>
        <dsp:cNvSpPr/>
      </dsp:nvSpPr>
      <dsp:spPr>
        <a:xfrm>
          <a:off x="0" y="5664258"/>
          <a:ext cx="17248909" cy="825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7653" tIns="45720" rIns="256032" bIns="45720" numCol="1" spcCol="1270" anchor="t" anchorCtr="0">
          <a:noAutofit/>
        </a:bodyPr>
        <a:lstStyle/>
        <a:p>
          <a:pPr marL="285750" lvl="1" indent="-285750" algn="l" defTabSz="1600200">
            <a:lnSpc>
              <a:spcPct val="90000"/>
            </a:lnSpc>
            <a:spcBef>
              <a:spcPct val="0"/>
            </a:spcBef>
            <a:spcAft>
              <a:spcPct val="20000"/>
            </a:spcAft>
            <a:buChar char="•"/>
          </a:pPr>
          <a:r>
            <a:rPr lang="zh-TW" altLang="en-US" sz="3600" b="1" kern="1200" dirty="0">
              <a:latin typeface="微軟正黑體" panose="020B0604030504040204" pitchFamily="34" charset="-120"/>
              <a:ea typeface="微軟正黑體" panose="020B0604030504040204" pitchFamily="34" charset="-120"/>
            </a:rPr>
            <a:t>輔導學生參加學習輔導模組，發放獎助學金</a:t>
          </a:r>
        </a:p>
      </dsp:txBody>
      <dsp:txXfrm>
        <a:off x="0" y="5664258"/>
        <a:ext cx="17248909" cy="825930"/>
      </dsp:txXfrm>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DF56BA-F12C-48C9-8C42-6D0888382B21}" type="datetimeFigureOut">
              <a:rPr lang="en-US" smtClean="0"/>
              <a:t>2/10/2026</a:t>
            </a:fld>
            <a:endParaRPr 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ABE144B-B9B0-4FC2-A6CE-C71C67573E91}" type="slidenum">
              <a:rPr lang="en-US" smtClean="0"/>
              <a:t>‹#›</a:t>
            </a:fld>
            <a:endParaRPr lang="en-US"/>
          </a:p>
        </p:txBody>
      </p:sp>
    </p:spTree>
    <p:extLst>
      <p:ext uri="{BB962C8B-B14F-4D97-AF65-F5344CB8AC3E}">
        <p14:creationId xmlns:p14="http://schemas.microsoft.com/office/powerpoint/2010/main" val="2012853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61F5E1-94BD-4612-904B-C78400F65B08}" type="datetimeFigureOut">
              <a:rPr lang="en-US" smtClean="0"/>
              <a:t>2/10/2026</a:t>
            </a:fld>
            <a:endParaRPr lang="en-US"/>
          </a:p>
        </p:txBody>
      </p:sp>
      <p:sp>
        <p:nvSpPr>
          <p:cNvPr id="4" name="スライド イメージ プレースホルダー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C82048-54E4-4189-8945-049D6C18BC97}" type="slidenum">
              <a:rPr lang="en-US" smtClean="0"/>
              <a:t>‹#›</a:t>
            </a:fld>
            <a:endParaRPr lang="en-US"/>
          </a:p>
        </p:txBody>
      </p:sp>
    </p:spTree>
    <p:extLst>
      <p:ext uri="{BB962C8B-B14F-4D97-AF65-F5344CB8AC3E}">
        <p14:creationId xmlns:p14="http://schemas.microsoft.com/office/powerpoint/2010/main" val="3157192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ctrTitle"/>
          </p:nvPr>
        </p:nvSpPr>
        <p:spPr>
          <a:xfrm>
            <a:off x="4983653" y="1786062"/>
            <a:ext cx="12045573" cy="3421854"/>
          </a:xfrm>
        </p:spPr>
        <p:txBody>
          <a:bodyPr anchor="b"/>
          <a:lstStyle>
            <a:lvl1pPr algn="ctr">
              <a:defRPr sz="8099" b="1"/>
            </a:lvl1pPr>
          </a:lstStyle>
          <a:p>
            <a:r>
              <a:rPr lang="zh-TW" altLang="en-US"/>
              <a:t>按一下以編輯母片標題樣式</a:t>
            </a:r>
            <a:endParaRPr lang="en-US" dirty="0"/>
          </a:p>
        </p:txBody>
      </p:sp>
      <p:sp>
        <p:nvSpPr>
          <p:cNvPr id="3" name="副標題 2"/>
          <p:cNvSpPr>
            <a:spLocks noGrp="1"/>
          </p:cNvSpPr>
          <p:nvPr>
            <p:ph type="subTitle" idx="1"/>
          </p:nvPr>
        </p:nvSpPr>
        <p:spPr>
          <a:xfrm>
            <a:off x="7001772" y="6280488"/>
            <a:ext cx="9609390" cy="1631156"/>
          </a:xfrm>
          <a:effectLst>
            <a:glow rad="101600">
              <a:schemeClr val="accent5">
                <a:satMod val="175000"/>
                <a:alpha val="40000"/>
              </a:schemeClr>
            </a:glow>
          </a:effectLst>
        </p:spPr>
        <p:txBody>
          <a:bodyPr>
            <a:normAutofit/>
          </a:bodyPr>
          <a:lstStyle>
            <a:lvl1pPr marL="0" indent="0" algn="r">
              <a:buNone/>
              <a:defRPr sz="4800" b="1"/>
            </a:lvl1pPr>
            <a:lvl2pPr marL="385737" indent="0" algn="ctr">
              <a:buNone/>
              <a:defRPr sz="1687"/>
            </a:lvl2pPr>
            <a:lvl3pPr marL="771474" indent="0" algn="ctr">
              <a:buNone/>
              <a:defRPr sz="1519"/>
            </a:lvl3pPr>
            <a:lvl4pPr marL="1157210" indent="0" algn="ctr">
              <a:buNone/>
              <a:defRPr sz="1350"/>
            </a:lvl4pPr>
            <a:lvl5pPr marL="1542947" indent="0" algn="ctr">
              <a:buNone/>
              <a:defRPr sz="1350"/>
            </a:lvl5pPr>
            <a:lvl6pPr marL="1928684" indent="0" algn="ctr">
              <a:buNone/>
              <a:defRPr sz="1350"/>
            </a:lvl6pPr>
            <a:lvl7pPr marL="2314421" indent="0" algn="ctr">
              <a:buNone/>
              <a:defRPr sz="1350"/>
            </a:lvl7pPr>
            <a:lvl8pPr marL="2700157" indent="0" algn="ctr">
              <a:buNone/>
              <a:defRPr sz="1350"/>
            </a:lvl8pPr>
            <a:lvl9pPr marL="3085894" indent="0" algn="ctr">
              <a:buNone/>
              <a:defRPr sz="1350"/>
            </a:lvl9pPr>
          </a:lstStyle>
          <a:p>
            <a:r>
              <a:rPr lang="zh-TW" altLang="en-US"/>
              <a:t>按一下以編輯母片子標題樣式</a:t>
            </a:r>
            <a:endParaRPr lang="en-US" dirty="0"/>
          </a:p>
        </p:txBody>
      </p:sp>
      <p:sp>
        <p:nvSpPr>
          <p:cNvPr id="7" name="手繪多邊形 6"/>
          <p:cNvSpPr/>
          <p:nvPr/>
        </p:nvSpPr>
        <p:spPr>
          <a:xfrm>
            <a:off x="-108273" y="-144379"/>
            <a:ext cx="5479908" cy="10431380"/>
          </a:xfrm>
          <a:custGeom>
            <a:avLst/>
            <a:gdLst>
              <a:gd name="connsiteX0" fmla="*/ 48126 w 3801978"/>
              <a:gd name="connsiteY0" fmla="*/ 24064 h 7074569"/>
              <a:gd name="connsiteX1" fmla="*/ 2382252 w 3801978"/>
              <a:gd name="connsiteY1" fmla="*/ 24064 h 7074569"/>
              <a:gd name="connsiteX2" fmla="*/ 3801978 w 3801978"/>
              <a:gd name="connsiteY2" fmla="*/ 7074569 h 7074569"/>
              <a:gd name="connsiteX3" fmla="*/ 0 w 3801978"/>
              <a:gd name="connsiteY3" fmla="*/ 7026442 h 7074569"/>
              <a:gd name="connsiteX4" fmla="*/ 0 w 3801978"/>
              <a:gd name="connsiteY4" fmla="*/ 0 h 7074569"/>
              <a:gd name="connsiteX5" fmla="*/ 48126 w 3801978"/>
              <a:gd name="connsiteY5" fmla="*/ 24064 h 7074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01978" h="7074569">
                <a:moveTo>
                  <a:pt x="48126" y="24064"/>
                </a:moveTo>
                <a:lnTo>
                  <a:pt x="2382252" y="24064"/>
                </a:lnTo>
                <a:lnTo>
                  <a:pt x="3801978" y="7074569"/>
                </a:lnTo>
                <a:lnTo>
                  <a:pt x="0" y="7026442"/>
                </a:lnTo>
                <a:lnTo>
                  <a:pt x="0" y="0"/>
                </a:lnTo>
                <a:lnTo>
                  <a:pt x="48126" y="24064"/>
                </a:lnTo>
                <a:close/>
              </a:path>
            </a:pathLst>
          </a:custGeom>
          <a:blipFill dpi="0" rotWithShape="1">
            <a:blip r:embed="rId3"/>
            <a:srcRect/>
            <a:stretch>
              <a:fillRect t="-4000" b="1000"/>
            </a:stretch>
          </a:blipFill>
          <a:ln>
            <a:noFill/>
          </a:ln>
          <a:effectLst>
            <a:glow rad="101600">
              <a:schemeClr val="accent6">
                <a:satMod val="175000"/>
                <a:alpha val="40000"/>
              </a:schemeClr>
            </a:glow>
            <a:outerShdw blurRad="50800" dist="38100" dir="2700000" algn="tl" rotWithShape="0">
              <a:prstClr val="black">
                <a:alpha val="40000"/>
              </a:prstClr>
            </a:outerShdw>
            <a:softEdge rad="317500"/>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19"/>
          </a:p>
        </p:txBody>
      </p:sp>
    </p:spTree>
    <p:extLst>
      <p:ext uri="{BB962C8B-B14F-4D97-AF65-F5344CB8AC3E}">
        <p14:creationId xmlns:p14="http://schemas.microsoft.com/office/powerpoint/2010/main" val="4078618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End">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482600" y="3378200"/>
            <a:ext cx="17297400" cy="2260955"/>
          </a:xfrm>
        </p:spPr>
        <p:txBody>
          <a:bodyPr anchor="b">
            <a:normAutofit/>
          </a:bodyPr>
          <a:lstStyle>
            <a:lvl1pPr algn="ctr">
              <a:defRPr sz="6000">
                <a:solidFill>
                  <a:schemeClr val="tx1"/>
                </a:solidFill>
              </a:defRPr>
            </a:lvl1pPr>
          </a:lstStyle>
          <a:p>
            <a:r>
              <a:rPr lang="en-US" altLang="ja-JP" dirty="0"/>
              <a:t>Master Title</a:t>
            </a:r>
            <a:endParaRPr lang="en-US" dirty="0"/>
          </a:p>
        </p:txBody>
      </p:sp>
      <p:sp>
        <p:nvSpPr>
          <p:cNvPr id="4" name="Subtitle 2"/>
          <p:cNvSpPr>
            <a:spLocks noGrp="1"/>
          </p:cNvSpPr>
          <p:nvPr>
            <p:ph type="subTitle" idx="1" hasCustomPrompt="1"/>
          </p:nvPr>
        </p:nvSpPr>
        <p:spPr>
          <a:xfrm>
            <a:off x="469900" y="5676699"/>
            <a:ext cx="17335500" cy="1181301"/>
          </a:xfrm>
        </p:spPr>
        <p:txBody>
          <a:bodyPr>
            <a:normAutofit/>
          </a:bodyPr>
          <a:lstStyle>
            <a:lvl1pPr marL="0" indent="0" algn="ctr">
              <a:buNone/>
              <a:defRPr sz="2400" baseline="0">
                <a:solidFill>
                  <a:schemeClr val="tx1"/>
                </a:solidFill>
                <a:latin typeface="+mn-lt"/>
              </a:defRPr>
            </a:lvl1pPr>
            <a:lvl2pPr marL="685754" indent="0" algn="ctr">
              <a:buNone/>
              <a:defRPr sz="3000"/>
            </a:lvl2pPr>
            <a:lvl3pPr marL="1371509" indent="0" algn="ctr">
              <a:buNone/>
              <a:defRPr sz="2700"/>
            </a:lvl3pPr>
            <a:lvl4pPr marL="2057263" indent="0" algn="ctr">
              <a:buNone/>
              <a:defRPr sz="2400"/>
            </a:lvl4pPr>
            <a:lvl5pPr marL="2743017" indent="0" algn="ctr">
              <a:buNone/>
              <a:defRPr sz="2400"/>
            </a:lvl5pPr>
            <a:lvl6pPr marL="3428771" indent="0" algn="ctr">
              <a:buNone/>
              <a:defRPr sz="2400"/>
            </a:lvl6pPr>
            <a:lvl7pPr marL="4114526" indent="0" algn="ctr">
              <a:buNone/>
              <a:defRPr sz="2400"/>
            </a:lvl7pPr>
            <a:lvl8pPr marL="4800280" indent="0" algn="ctr">
              <a:buNone/>
              <a:defRPr sz="2400"/>
            </a:lvl8pPr>
            <a:lvl9pPr marL="5486034" indent="0" algn="ctr">
              <a:buNone/>
              <a:defRPr sz="2400"/>
            </a:lvl9pPr>
          </a:lstStyle>
          <a:p>
            <a:r>
              <a:rPr lang="en-US" dirty="0"/>
              <a:t>Master Subtitle</a:t>
            </a:r>
          </a:p>
        </p:txBody>
      </p:sp>
      <p:sp>
        <p:nvSpPr>
          <p:cNvPr id="7" name="テキスト プレースホルダー 11"/>
          <p:cNvSpPr>
            <a:spLocks noGrp="1"/>
          </p:cNvSpPr>
          <p:nvPr>
            <p:ph type="body" sz="quarter" idx="15" hasCustomPrompt="1"/>
          </p:nvPr>
        </p:nvSpPr>
        <p:spPr>
          <a:xfrm>
            <a:off x="385011" y="7363326"/>
            <a:ext cx="17433757" cy="2646948"/>
          </a:xfrm>
        </p:spPr>
        <p:txBody>
          <a:bodyPr anchor="b">
            <a:normAutofit/>
          </a:bodyPr>
          <a:lstStyle>
            <a:lvl1pPr algn="ctr">
              <a:defRPr sz="2000" baseline="0">
                <a:solidFill>
                  <a:schemeClr val="bg1"/>
                </a:solidFill>
              </a:defRPr>
            </a:lvl1pPr>
          </a:lstStyle>
          <a:p>
            <a:pPr lvl="0"/>
            <a:r>
              <a:rPr lang="en-US" dirty="0"/>
              <a:t>Text Here</a:t>
            </a:r>
          </a:p>
        </p:txBody>
      </p:sp>
    </p:spTree>
    <p:extLst>
      <p:ext uri="{BB962C8B-B14F-4D97-AF65-F5344CB8AC3E}">
        <p14:creationId xmlns:p14="http://schemas.microsoft.com/office/powerpoint/2010/main" val="4256257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fade">
                                      <p:cBhvr>
                                        <p:cTn id="24" dur="1000"/>
                                        <p:tgtEl>
                                          <p:spTgt spid="4">
                                            <p:txEl>
                                              <p:pRg st="0" end="0"/>
                                            </p:txEl>
                                          </p:spTgt>
                                        </p:tgtEl>
                                      </p:cBhvr>
                                    </p:animEffect>
                                    <p:anim calcmode="lin" valueType="num">
                                      <p:cBhvr>
                                        <p:cTn id="2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0" end="0"/>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animEffect transition="in" filter="fade">
                                      <p:cBhvr>
                                        <p:cTn id="29" dur="1000"/>
                                        <p:tgtEl>
                                          <p:spTgt spid="7">
                                            <p:txEl>
                                              <p:pRg st="0" end="0"/>
                                            </p:txEl>
                                          </p:spTgt>
                                        </p:tgtEl>
                                      </p:cBhvr>
                                    </p:animEffect>
                                    <p:anim calcmode="lin" valueType="num">
                                      <p:cBhvr>
                                        <p:cTn id="30"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tmplLst>
          <p:tmpl lvl="1">
            <p:tnLst>
              <p:par>
                <p:cTn presetID="42"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1000"/>
                        <p:tgtEl>
                          <p:spTgt spid="4"/>
                        </p:tgtEl>
                      </p:cBhvr>
                    </p:animEffect>
                    <p:anim calcmode="lin" valueType="num">
                      <p:cBhvr>
                        <p:cTn dur="1000" fill="hold"/>
                        <p:tgtEl>
                          <p:spTgt spid="4"/>
                        </p:tgtEl>
                        <p:attrNameLst>
                          <p:attrName>ppt_x</p:attrName>
                        </p:attrNameLst>
                      </p:cBhvr>
                      <p:tavLst>
                        <p:tav tm="0">
                          <p:val>
                            <p:strVal val="#ppt_x"/>
                          </p:val>
                        </p:tav>
                        <p:tav tm="100000">
                          <p:val>
                            <p:strVal val="#ppt_x"/>
                          </p:val>
                        </p:tav>
                      </p:tavLst>
                    </p:anim>
                    <p:anim calcmode="lin" valueType="num">
                      <p:cBhvr>
                        <p:cTn dur="1000" fill="hold"/>
                        <p:tgtEl>
                          <p:spTgt spid="4"/>
                        </p:tgtEl>
                        <p:attrNameLst>
                          <p:attrName>ppt_y</p:attrName>
                        </p:attrNameLst>
                      </p:cBhvr>
                      <p:tavLst>
                        <p:tav tm="0">
                          <p:val>
                            <p:strVal val="#ppt_y+.1"/>
                          </p:val>
                        </p:tav>
                        <p:tav tm="100000">
                          <p:val>
                            <p:strVal val="#ppt_y"/>
                          </p:val>
                        </p:tav>
                      </p:tavLst>
                    </p:anim>
                  </p:childTnLst>
                </p:cTn>
              </p:par>
            </p:tnLst>
          </p:tmpl>
        </p:tmplLst>
      </p:bldP>
      <p:bldP spid="7" grpId="0" build="p">
        <p:tmplLst>
          <p:tmpl lvl="1">
            <p:tnLst>
              <p:par>
                <p:cTn presetID="42"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1000"/>
                        <p:tgtEl>
                          <p:spTgt spid="7"/>
                        </p:tgtEl>
                      </p:cBhvr>
                    </p:animEffect>
                    <p:anim calcmode="lin" valueType="num">
                      <p:cBhvr>
                        <p:cTn dur="1000" fill="hold"/>
                        <p:tgtEl>
                          <p:spTgt spid="7"/>
                        </p:tgtEl>
                        <p:attrNameLst>
                          <p:attrName>ppt_x</p:attrName>
                        </p:attrNameLst>
                      </p:cBhvr>
                      <p:tavLst>
                        <p:tav tm="0">
                          <p:val>
                            <p:strVal val="#ppt_x"/>
                          </p:val>
                        </p:tav>
                        <p:tav tm="100000">
                          <p:val>
                            <p:strVal val="#ppt_x"/>
                          </p:val>
                        </p:tav>
                      </p:tavLst>
                    </p:anim>
                    <p:anim calcmode="lin" valueType="num">
                      <p:cBhvr>
                        <p:cTn dur="1000" fill="hold"/>
                        <p:tgtEl>
                          <p:spTgt spid="7"/>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bg>
      <p:bgPr>
        <a:gradFill flip="none" rotWithShape="1">
          <a:gsLst>
            <a:gs pos="0">
              <a:schemeClr val="accent1">
                <a:lumMod val="5000"/>
                <a:lumOff val="95000"/>
              </a:schemeClr>
            </a:gs>
            <a:gs pos="70000">
              <a:schemeClr val="accent1">
                <a:lumMod val="45000"/>
                <a:lumOff val="55000"/>
              </a:schemeClr>
            </a:gs>
            <a:gs pos="82000">
              <a:schemeClr val="accent1">
                <a:lumMod val="45000"/>
                <a:lumOff val="55000"/>
              </a:schemeClr>
            </a:gs>
            <a:gs pos="100000">
              <a:schemeClr val="accent1">
                <a:lumMod val="30000"/>
                <a:lumOff val="70000"/>
              </a:schemeClr>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10" name="手繪多邊形 9"/>
          <p:cNvSpPr/>
          <p:nvPr/>
        </p:nvSpPr>
        <p:spPr>
          <a:xfrm>
            <a:off x="21431" y="7687305"/>
            <a:ext cx="18298443" cy="2490537"/>
          </a:xfrm>
          <a:custGeom>
            <a:avLst/>
            <a:gdLst>
              <a:gd name="connsiteX0" fmla="*/ 0 w 12200021"/>
              <a:gd name="connsiteY0" fmla="*/ 1082843 h 1179095"/>
              <a:gd name="connsiteX1" fmla="*/ 0 w 12200021"/>
              <a:gd name="connsiteY1" fmla="*/ 0 h 1179095"/>
              <a:gd name="connsiteX2" fmla="*/ 12200021 w 12200021"/>
              <a:gd name="connsiteY2" fmla="*/ 1130969 h 1179095"/>
              <a:gd name="connsiteX3" fmla="*/ 48126 w 12200021"/>
              <a:gd name="connsiteY3" fmla="*/ 1179095 h 1179095"/>
              <a:gd name="connsiteX4" fmla="*/ 48126 w 12200021"/>
              <a:gd name="connsiteY4" fmla="*/ 1179095 h 1179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0021" h="1179095">
                <a:moveTo>
                  <a:pt x="0" y="1082843"/>
                </a:moveTo>
                <a:lnTo>
                  <a:pt x="0" y="0"/>
                </a:lnTo>
                <a:lnTo>
                  <a:pt x="12200021" y="1130969"/>
                </a:lnTo>
                <a:lnTo>
                  <a:pt x="48126" y="1179095"/>
                </a:lnTo>
                <a:lnTo>
                  <a:pt x="48126" y="1179095"/>
                </a:lnTo>
              </a:path>
            </a:pathLst>
          </a:custGeom>
          <a:blipFill>
            <a:blip r:embed="rId2"/>
            <a:stretch>
              <a:fillRect t="-4000" b="1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19"/>
          </a:p>
        </p:txBody>
      </p:sp>
      <p:sp>
        <p:nvSpPr>
          <p:cNvPr id="8" name="手繪多邊形 7"/>
          <p:cNvSpPr/>
          <p:nvPr/>
        </p:nvSpPr>
        <p:spPr>
          <a:xfrm>
            <a:off x="37090" y="8409201"/>
            <a:ext cx="18394687" cy="1768641"/>
          </a:xfrm>
          <a:custGeom>
            <a:avLst/>
            <a:gdLst>
              <a:gd name="connsiteX0" fmla="*/ 72189 w 12344400"/>
              <a:gd name="connsiteY0" fmla="*/ 577516 h 1395663"/>
              <a:gd name="connsiteX1" fmla="*/ 12344400 w 12344400"/>
              <a:gd name="connsiteY1" fmla="*/ 0 h 1395663"/>
              <a:gd name="connsiteX2" fmla="*/ 12320336 w 12344400"/>
              <a:gd name="connsiteY2" fmla="*/ 1395663 h 1395663"/>
              <a:gd name="connsiteX3" fmla="*/ 0 w 12344400"/>
              <a:gd name="connsiteY3" fmla="*/ 1395663 h 1395663"/>
              <a:gd name="connsiteX4" fmla="*/ 72189 w 12344400"/>
              <a:gd name="connsiteY4" fmla="*/ 577516 h 13956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44400" h="1395663">
                <a:moveTo>
                  <a:pt x="72189" y="577516"/>
                </a:moveTo>
                <a:lnTo>
                  <a:pt x="12344400" y="0"/>
                </a:lnTo>
                <a:lnTo>
                  <a:pt x="12320336" y="1395663"/>
                </a:lnTo>
                <a:lnTo>
                  <a:pt x="0" y="1395663"/>
                </a:lnTo>
                <a:lnTo>
                  <a:pt x="72189" y="577516"/>
                </a:lnTo>
                <a:close/>
              </a:path>
            </a:pathLst>
          </a:custGeom>
          <a:blipFill>
            <a:blip r:embed="rId2"/>
            <a:stretch>
              <a:fillRect t="-4000" b="1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19"/>
          </a:p>
        </p:txBody>
      </p:sp>
      <p:sp>
        <p:nvSpPr>
          <p:cNvPr id="2" name="標題 1"/>
          <p:cNvSpPr>
            <a:spLocks noGrp="1"/>
          </p:cNvSpPr>
          <p:nvPr>
            <p:ph type="title"/>
          </p:nvPr>
        </p:nvSpPr>
        <p:spPr/>
        <p:txBody>
          <a:bodyPr>
            <a:noAutofit/>
          </a:bodyPr>
          <a:lstStyle>
            <a:lvl1pPr>
              <a:defRPr sz="7200" b="1"/>
            </a:lvl1pPr>
          </a:lstStyle>
          <a:p>
            <a:r>
              <a:rPr lang="zh-TW" altLang="en-US"/>
              <a:t>按一下以編輯母片標題樣式</a:t>
            </a:r>
            <a:endParaRPr lang="en-US" dirty="0"/>
          </a:p>
        </p:txBody>
      </p:sp>
      <p:sp>
        <p:nvSpPr>
          <p:cNvPr id="15" name="橢圓 14"/>
          <p:cNvSpPr/>
          <p:nvPr/>
        </p:nvSpPr>
        <p:spPr>
          <a:xfrm>
            <a:off x="393624" y="8355102"/>
            <a:ext cx="1660213" cy="1768641"/>
          </a:xfrm>
          <a:prstGeom prst="ellipse">
            <a:avLst/>
          </a:prstGeom>
          <a:blipFill dpi="0" rotWithShape="1">
            <a:blip r:embed="rId3"/>
            <a:srcRect/>
            <a:stretch>
              <a:fillRect t="-21000" b="1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19"/>
          </a:p>
        </p:txBody>
      </p:sp>
      <p:sp>
        <p:nvSpPr>
          <p:cNvPr id="3" name="內容版面配置區 2"/>
          <p:cNvSpPr>
            <a:spLocks noGrp="1"/>
          </p:cNvSpPr>
          <p:nvPr>
            <p:ph idx="1"/>
          </p:nvPr>
        </p:nvSpPr>
        <p:spPr>
          <a:xfrm>
            <a:off x="1257191" y="2738441"/>
            <a:ext cx="15772031" cy="6405563"/>
          </a:xfrm>
        </p:spPr>
        <p:txBody>
          <a:bodyPr>
            <a:normAutofit/>
          </a:bodyPr>
          <a:lstStyle>
            <a:lvl1pPr>
              <a:defRPr sz="4800"/>
            </a:lvl1pPr>
            <a:lvl2pPr>
              <a:defRPr sz="4800"/>
            </a:lvl2pPr>
            <a:lvl3pPr>
              <a:defRPr sz="4800"/>
            </a:lvl3pPr>
            <a:lvl4pPr>
              <a:defRPr sz="4800"/>
            </a:lvl4pPr>
            <a:lvl5pPr>
              <a:defRPr sz="4800"/>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pic>
        <p:nvPicPr>
          <p:cNvPr id="9" name="圖片 8"/>
          <p:cNvPicPr>
            <a:picLocks noChangeAspect="1"/>
          </p:cNvPicPr>
          <p:nvPr/>
        </p:nvPicPr>
        <p:blipFill>
          <a:blip r:embed="rId4"/>
          <a:stretch>
            <a:fillRect/>
          </a:stretch>
        </p:blipFill>
        <p:spPr>
          <a:xfrm>
            <a:off x="9234434" y="9088184"/>
            <a:ext cx="1234124" cy="1188824"/>
          </a:xfrm>
          <a:prstGeom prst="rect">
            <a:avLst/>
          </a:prstGeom>
        </p:spPr>
      </p:pic>
      <p:pic>
        <p:nvPicPr>
          <p:cNvPr id="11" name="圖片 10">
            <a:extLst>
              <a:ext uri="{FF2B5EF4-FFF2-40B4-BE49-F238E27FC236}">
                <a16:creationId xmlns:a16="http://schemas.microsoft.com/office/drawing/2014/main" id="{FF2E32CD-064E-45A9-A1E4-C76D81FD9E40}"/>
              </a:ext>
            </a:extLst>
          </p:cNvPr>
          <p:cNvPicPr>
            <a:picLocks noChangeAspect="1"/>
          </p:cNvPicPr>
          <p:nvPr/>
        </p:nvPicPr>
        <p:blipFill>
          <a:blip r:embed="rId5"/>
          <a:stretch>
            <a:fillRect/>
          </a:stretch>
        </p:blipFill>
        <p:spPr>
          <a:xfrm>
            <a:off x="10264077" y="9235158"/>
            <a:ext cx="8022336" cy="996783"/>
          </a:xfrm>
          <a:prstGeom prst="rect">
            <a:avLst/>
          </a:prstGeom>
        </p:spPr>
      </p:pic>
    </p:spTree>
    <p:extLst>
      <p:ext uri="{BB962C8B-B14F-4D97-AF65-F5344CB8AC3E}">
        <p14:creationId xmlns:p14="http://schemas.microsoft.com/office/powerpoint/2010/main" val="3733363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bg>
      <p:bgPr>
        <a:gradFill>
          <a:gsLst>
            <a:gs pos="0">
              <a:schemeClr val="accent1">
                <a:lumMod val="5000"/>
                <a:lumOff val="95000"/>
              </a:schemeClr>
            </a:gs>
            <a:gs pos="70000">
              <a:schemeClr val="accent1">
                <a:lumMod val="45000"/>
                <a:lumOff val="55000"/>
              </a:schemeClr>
            </a:gs>
            <a:gs pos="82000">
              <a:schemeClr val="accent1">
                <a:lumMod val="45000"/>
                <a:lumOff val="55000"/>
              </a:schemeClr>
            </a:gs>
            <a:gs pos="100000">
              <a:schemeClr val="accent1">
                <a:lumMod val="30000"/>
                <a:lumOff val="70000"/>
              </a:schemeClr>
            </a:gs>
          </a:gsLst>
          <a:path path="rect">
            <a:fillToRect l="100000" t="100000"/>
          </a:path>
        </a:gra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1247668" y="2564614"/>
            <a:ext cx="15772031" cy="4279106"/>
          </a:xfrm>
        </p:spPr>
        <p:txBody>
          <a:bodyPr anchor="b">
            <a:normAutofit/>
          </a:bodyPr>
          <a:lstStyle>
            <a:lvl1pPr>
              <a:defRPr sz="8099"/>
            </a:lvl1pPr>
          </a:lstStyle>
          <a:p>
            <a:r>
              <a:rPr lang="zh-TW" altLang="en-US"/>
              <a:t>按一下以編輯母片標題樣式</a:t>
            </a:r>
            <a:endParaRPr lang="en-US" dirty="0"/>
          </a:p>
        </p:txBody>
      </p:sp>
      <p:sp>
        <p:nvSpPr>
          <p:cNvPr id="3" name="文字版面配置區 2"/>
          <p:cNvSpPr>
            <a:spLocks noGrp="1"/>
          </p:cNvSpPr>
          <p:nvPr>
            <p:ph type="body" idx="1"/>
          </p:nvPr>
        </p:nvSpPr>
        <p:spPr>
          <a:xfrm>
            <a:off x="1247668" y="6884201"/>
            <a:ext cx="15772031" cy="2250281"/>
          </a:xfrm>
        </p:spPr>
        <p:txBody>
          <a:bodyPr/>
          <a:lstStyle>
            <a:lvl1pPr marL="0" indent="0">
              <a:buNone/>
              <a:defRPr sz="2025">
                <a:solidFill>
                  <a:schemeClr val="tx1">
                    <a:tint val="75000"/>
                  </a:schemeClr>
                </a:solidFill>
              </a:defRPr>
            </a:lvl1pPr>
            <a:lvl2pPr marL="385737" indent="0">
              <a:buNone/>
              <a:defRPr sz="1687">
                <a:solidFill>
                  <a:schemeClr val="tx1">
                    <a:tint val="75000"/>
                  </a:schemeClr>
                </a:solidFill>
              </a:defRPr>
            </a:lvl2pPr>
            <a:lvl3pPr marL="771474" indent="0">
              <a:buNone/>
              <a:defRPr sz="1519">
                <a:solidFill>
                  <a:schemeClr val="tx1">
                    <a:tint val="75000"/>
                  </a:schemeClr>
                </a:solidFill>
              </a:defRPr>
            </a:lvl3pPr>
            <a:lvl4pPr marL="1157210" indent="0">
              <a:buNone/>
              <a:defRPr sz="1350">
                <a:solidFill>
                  <a:schemeClr val="tx1">
                    <a:tint val="75000"/>
                  </a:schemeClr>
                </a:solidFill>
              </a:defRPr>
            </a:lvl4pPr>
            <a:lvl5pPr marL="1542947" indent="0">
              <a:buNone/>
              <a:defRPr sz="1350">
                <a:solidFill>
                  <a:schemeClr val="tx1">
                    <a:tint val="75000"/>
                  </a:schemeClr>
                </a:solidFill>
              </a:defRPr>
            </a:lvl5pPr>
            <a:lvl6pPr marL="1928684" indent="0">
              <a:buNone/>
              <a:defRPr sz="1350">
                <a:solidFill>
                  <a:schemeClr val="tx1">
                    <a:tint val="75000"/>
                  </a:schemeClr>
                </a:solidFill>
              </a:defRPr>
            </a:lvl6pPr>
            <a:lvl7pPr marL="2314421" indent="0">
              <a:buNone/>
              <a:defRPr sz="1350">
                <a:solidFill>
                  <a:schemeClr val="tx1">
                    <a:tint val="75000"/>
                  </a:schemeClr>
                </a:solidFill>
              </a:defRPr>
            </a:lvl7pPr>
            <a:lvl8pPr marL="2700157" indent="0">
              <a:buNone/>
              <a:defRPr sz="1350">
                <a:solidFill>
                  <a:schemeClr val="tx1">
                    <a:tint val="75000"/>
                  </a:schemeClr>
                </a:solidFill>
              </a:defRPr>
            </a:lvl8pPr>
            <a:lvl9pPr marL="3085894" indent="0">
              <a:buNone/>
              <a:defRPr sz="1350">
                <a:solidFill>
                  <a:schemeClr val="tx1">
                    <a:tint val="75000"/>
                  </a:schemeClr>
                </a:solidFill>
              </a:defRPr>
            </a:lvl9pPr>
          </a:lstStyle>
          <a:p>
            <a:pPr lvl="0"/>
            <a:r>
              <a:rPr lang="zh-TW" altLang="en-US"/>
              <a:t>按一下以編輯母片文字樣式</a:t>
            </a:r>
          </a:p>
        </p:txBody>
      </p:sp>
    </p:spTree>
    <p:extLst>
      <p:ext uri="{BB962C8B-B14F-4D97-AF65-F5344CB8AC3E}">
        <p14:creationId xmlns:p14="http://schemas.microsoft.com/office/powerpoint/2010/main" val="266399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bg>
      <p:bgPr>
        <a:gradFill>
          <a:gsLst>
            <a:gs pos="0">
              <a:schemeClr val="accent1">
                <a:lumMod val="5000"/>
                <a:lumOff val="95000"/>
              </a:schemeClr>
            </a:gs>
            <a:gs pos="70000">
              <a:schemeClr val="accent1">
                <a:lumMod val="45000"/>
                <a:lumOff val="55000"/>
              </a:schemeClr>
            </a:gs>
            <a:gs pos="82000">
              <a:schemeClr val="accent1">
                <a:lumMod val="45000"/>
                <a:lumOff val="55000"/>
              </a:schemeClr>
            </a:gs>
            <a:gs pos="100000">
              <a:schemeClr val="accent1">
                <a:lumMod val="30000"/>
                <a:lumOff val="70000"/>
              </a:schemeClr>
            </a:gs>
          </a:gsLst>
          <a:path path="rect">
            <a:fillToRect l="100000" t="100000"/>
          </a:path>
        </a:gra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lvl1pPr>
              <a:defRPr sz="8099"/>
            </a:lvl1pPr>
          </a:lstStyle>
          <a:p>
            <a:r>
              <a:rPr lang="zh-TW" altLang="en-US"/>
              <a:t>按一下以編輯母片標題樣式</a:t>
            </a:r>
            <a:endParaRPr lang="en-US" dirty="0"/>
          </a:p>
        </p:txBody>
      </p:sp>
      <p:sp>
        <p:nvSpPr>
          <p:cNvPr id="3" name="內容版面配置區 2"/>
          <p:cNvSpPr>
            <a:spLocks noGrp="1"/>
          </p:cNvSpPr>
          <p:nvPr>
            <p:ph sz="half" idx="1"/>
          </p:nvPr>
        </p:nvSpPr>
        <p:spPr>
          <a:xfrm>
            <a:off x="1257191" y="2738438"/>
            <a:ext cx="7771726" cy="6527007"/>
          </a:xfrm>
        </p:spPr>
        <p:txBody>
          <a:bodyPr>
            <a:normAutofit/>
          </a:bodyPr>
          <a:lstStyle>
            <a:lvl1pPr>
              <a:defRPr sz="4800"/>
            </a:lvl1pPr>
            <a:lvl2pPr>
              <a:defRPr sz="4800"/>
            </a:lvl2pPr>
            <a:lvl3pPr>
              <a:defRPr sz="4800"/>
            </a:lvl3pPr>
            <a:lvl4pPr>
              <a:defRPr sz="4800"/>
            </a:lvl4pPr>
            <a:lvl5pPr>
              <a:defRPr sz="4800"/>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內容版面配置區 3"/>
          <p:cNvSpPr>
            <a:spLocks noGrp="1"/>
          </p:cNvSpPr>
          <p:nvPr>
            <p:ph sz="half" idx="2"/>
          </p:nvPr>
        </p:nvSpPr>
        <p:spPr>
          <a:xfrm>
            <a:off x="9257496" y="2738438"/>
            <a:ext cx="7771726" cy="6527007"/>
          </a:xfrm>
        </p:spPr>
        <p:txBody>
          <a:bodyPr>
            <a:normAutofit/>
          </a:bodyPr>
          <a:lstStyle>
            <a:lvl1pPr>
              <a:defRPr sz="4800"/>
            </a:lvl1pPr>
            <a:lvl2pPr>
              <a:defRPr sz="4800"/>
            </a:lvl2pPr>
            <a:lvl3pPr>
              <a:defRPr sz="4800"/>
            </a:lvl3pPr>
            <a:lvl4pPr>
              <a:defRPr sz="4800"/>
            </a:lvl4pPr>
            <a:lvl5pPr>
              <a:defRPr sz="4800"/>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日期版面配置區 4"/>
          <p:cNvSpPr>
            <a:spLocks noGrp="1"/>
          </p:cNvSpPr>
          <p:nvPr>
            <p:ph type="dt" sz="half" idx="10"/>
          </p:nvPr>
        </p:nvSpPr>
        <p:spPr/>
        <p:txBody>
          <a:bodyPr/>
          <a:lstStyle/>
          <a:p>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D186756A-1D25-48B6-85C5-45BE373E4F3C}" type="slidenum">
              <a:rPr lang="zh-TW" altLang="en-US" smtClean="0"/>
              <a:t>‹#›</a:t>
            </a:fld>
            <a:endParaRPr lang="zh-TW" altLang="en-US"/>
          </a:p>
        </p:txBody>
      </p:sp>
    </p:spTree>
    <p:extLst>
      <p:ext uri="{BB962C8B-B14F-4D97-AF65-F5344CB8AC3E}">
        <p14:creationId xmlns:p14="http://schemas.microsoft.com/office/powerpoint/2010/main" val="1983205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bg>
      <p:bgPr>
        <a:gradFill>
          <a:gsLst>
            <a:gs pos="0">
              <a:schemeClr val="accent1">
                <a:lumMod val="5000"/>
                <a:lumOff val="95000"/>
              </a:schemeClr>
            </a:gs>
            <a:gs pos="70000">
              <a:schemeClr val="accent1">
                <a:lumMod val="45000"/>
                <a:lumOff val="55000"/>
              </a:schemeClr>
            </a:gs>
            <a:gs pos="82000">
              <a:schemeClr val="accent1">
                <a:lumMod val="45000"/>
                <a:lumOff val="55000"/>
              </a:schemeClr>
            </a:gs>
            <a:gs pos="100000">
              <a:schemeClr val="accent1">
                <a:lumMod val="30000"/>
                <a:lumOff val="70000"/>
              </a:schemeClr>
            </a:gs>
          </a:gsLst>
          <a:path path="rect">
            <a:fillToRect l="100000" t="100000"/>
          </a:path>
        </a:gra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1259573" y="547694"/>
            <a:ext cx="15772031" cy="1988345"/>
          </a:xfrm>
        </p:spPr>
        <p:txBody>
          <a:bodyPr>
            <a:normAutofit/>
          </a:bodyPr>
          <a:lstStyle>
            <a:lvl1pPr>
              <a:defRPr sz="8099"/>
            </a:lvl1pPr>
          </a:lstStyle>
          <a:p>
            <a:r>
              <a:rPr lang="zh-TW" altLang="en-US"/>
              <a:t>按一下以編輯母片標題樣式</a:t>
            </a:r>
            <a:endParaRPr lang="en-US" dirty="0"/>
          </a:p>
        </p:txBody>
      </p:sp>
      <p:sp>
        <p:nvSpPr>
          <p:cNvPr id="3" name="文字版面配置區 2"/>
          <p:cNvSpPr>
            <a:spLocks noGrp="1"/>
          </p:cNvSpPr>
          <p:nvPr>
            <p:ph type="body" idx="1"/>
          </p:nvPr>
        </p:nvSpPr>
        <p:spPr>
          <a:xfrm>
            <a:off x="1259575" y="2521745"/>
            <a:ext cx="7736009" cy="1235868"/>
          </a:xfrm>
        </p:spPr>
        <p:txBody>
          <a:bodyPr anchor="b">
            <a:normAutofit/>
          </a:bodyPr>
          <a:lstStyle>
            <a:lvl1pPr marL="0" indent="0">
              <a:buNone/>
              <a:defRPr sz="4800" b="1"/>
            </a:lvl1pPr>
            <a:lvl2pPr marL="385737" indent="0">
              <a:buNone/>
              <a:defRPr sz="1687" b="1"/>
            </a:lvl2pPr>
            <a:lvl3pPr marL="771474" indent="0">
              <a:buNone/>
              <a:defRPr sz="1519" b="1"/>
            </a:lvl3pPr>
            <a:lvl4pPr marL="1157210" indent="0">
              <a:buNone/>
              <a:defRPr sz="1350" b="1"/>
            </a:lvl4pPr>
            <a:lvl5pPr marL="1542947" indent="0">
              <a:buNone/>
              <a:defRPr sz="1350" b="1"/>
            </a:lvl5pPr>
            <a:lvl6pPr marL="1928684" indent="0">
              <a:buNone/>
              <a:defRPr sz="1350" b="1"/>
            </a:lvl6pPr>
            <a:lvl7pPr marL="2314421" indent="0">
              <a:buNone/>
              <a:defRPr sz="1350" b="1"/>
            </a:lvl7pPr>
            <a:lvl8pPr marL="2700157" indent="0">
              <a:buNone/>
              <a:defRPr sz="1350" b="1"/>
            </a:lvl8pPr>
            <a:lvl9pPr marL="3085894" indent="0">
              <a:buNone/>
              <a:defRPr sz="1350" b="1"/>
            </a:lvl9pPr>
          </a:lstStyle>
          <a:p>
            <a:pPr lvl="0"/>
            <a:r>
              <a:rPr lang="zh-TW" altLang="en-US"/>
              <a:t>按一下以編輯母片文字樣式</a:t>
            </a:r>
          </a:p>
        </p:txBody>
      </p:sp>
      <p:sp>
        <p:nvSpPr>
          <p:cNvPr id="4" name="內容版面配置區 3"/>
          <p:cNvSpPr>
            <a:spLocks noGrp="1"/>
          </p:cNvSpPr>
          <p:nvPr>
            <p:ph sz="half" idx="2"/>
          </p:nvPr>
        </p:nvSpPr>
        <p:spPr>
          <a:xfrm>
            <a:off x="1259575" y="3757613"/>
            <a:ext cx="7736009" cy="5526882"/>
          </a:xfrm>
        </p:spPr>
        <p:txBody>
          <a:bodyPr>
            <a:normAutofit/>
          </a:bodyPr>
          <a:lstStyle>
            <a:lvl1pPr>
              <a:defRPr sz="4800"/>
            </a:lvl1pPr>
            <a:lvl2pPr>
              <a:defRPr sz="4800"/>
            </a:lvl2pPr>
            <a:lvl3pPr>
              <a:defRPr sz="4800"/>
            </a:lvl3pPr>
            <a:lvl4pPr>
              <a:defRPr sz="4800"/>
            </a:lvl4pPr>
            <a:lvl5pPr>
              <a:defRPr sz="4800"/>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文字版面配置區 4"/>
          <p:cNvSpPr>
            <a:spLocks noGrp="1"/>
          </p:cNvSpPr>
          <p:nvPr>
            <p:ph type="body" sz="quarter" idx="3"/>
          </p:nvPr>
        </p:nvSpPr>
        <p:spPr>
          <a:xfrm>
            <a:off x="9257500" y="2521745"/>
            <a:ext cx="7774107" cy="1235868"/>
          </a:xfrm>
        </p:spPr>
        <p:txBody>
          <a:bodyPr anchor="b">
            <a:normAutofit/>
          </a:bodyPr>
          <a:lstStyle>
            <a:lvl1pPr marL="0" indent="0">
              <a:buNone/>
              <a:defRPr sz="4800" b="1"/>
            </a:lvl1pPr>
            <a:lvl2pPr marL="385737" indent="0">
              <a:buNone/>
              <a:defRPr sz="1687" b="1"/>
            </a:lvl2pPr>
            <a:lvl3pPr marL="771474" indent="0">
              <a:buNone/>
              <a:defRPr sz="1519" b="1"/>
            </a:lvl3pPr>
            <a:lvl4pPr marL="1157210" indent="0">
              <a:buNone/>
              <a:defRPr sz="1350" b="1"/>
            </a:lvl4pPr>
            <a:lvl5pPr marL="1542947" indent="0">
              <a:buNone/>
              <a:defRPr sz="1350" b="1"/>
            </a:lvl5pPr>
            <a:lvl6pPr marL="1928684" indent="0">
              <a:buNone/>
              <a:defRPr sz="1350" b="1"/>
            </a:lvl6pPr>
            <a:lvl7pPr marL="2314421" indent="0">
              <a:buNone/>
              <a:defRPr sz="1350" b="1"/>
            </a:lvl7pPr>
            <a:lvl8pPr marL="2700157" indent="0">
              <a:buNone/>
              <a:defRPr sz="1350" b="1"/>
            </a:lvl8pPr>
            <a:lvl9pPr marL="3085894" indent="0">
              <a:buNone/>
              <a:defRPr sz="1350" b="1"/>
            </a:lvl9pPr>
          </a:lstStyle>
          <a:p>
            <a:pPr lvl="0"/>
            <a:r>
              <a:rPr lang="zh-TW" altLang="en-US"/>
              <a:t>按一下以編輯母片文字樣式</a:t>
            </a:r>
          </a:p>
        </p:txBody>
      </p:sp>
      <p:sp>
        <p:nvSpPr>
          <p:cNvPr id="6" name="內容版面配置區 5"/>
          <p:cNvSpPr>
            <a:spLocks noGrp="1"/>
          </p:cNvSpPr>
          <p:nvPr>
            <p:ph sz="quarter" idx="4"/>
          </p:nvPr>
        </p:nvSpPr>
        <p:spPr>
          <a:xfrm>
            <a:off x="9257500" y="3757613"/>
            <a:ext cx="7774107" cy="5526882"/>
          </a:xfrm>
        </p:spPr>
        <p:txBody>
          <a:bodyPr>
            <a:normAutofit/>
          </a:bodyPr>
          <a:lstStyle>
            <a:lvl1pPr>
              <a:defRPr sz="4800"/>
            </a:lvl1pPr>
            <a:lvl2pPr>
              <a:defRPr sz="4800"/>
            </a:lvl2pPr>
            <a:lvl3pPr>
              <a:defRPr sz="4800"/>
            </a:lvl3pPr>
            <a:lvl4pPr>
              <a:defRPr sz="4800"/>
            </a:lvl4pPr>
            <a:lvl5pPr>
              <a:defRPr sz="4800"/>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日期版面配置區 6"/>
          <p:cNvSpPr>
            <a:spLocks noGrp="1"/>
          </p:cNvSpPr>
          <p:nvPr>
            <p:ph type="dt" sz="half" idx="10"/>
          </p:nvPr>
        </p:nvSpPr>
        <p:spPr/>
        <p:txBody>
          <a:bodyPr/>
          <a:lstStyle/>
          <a:p>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D186756A-1D25-48B6-85C5-45BE373E4F3C}" type="slidenum">
              <a:rPr lang="zh-TW" altLang="en-US" smtClean="0"/>
              <a:t>‹#›</a:t>
            </a:fld>
            <a:endParaRPr lang="zh-TW" altLang="en-US"/>
          </a:p>
        </p:txBody>
      </p:sp>
    </p:spTree>
    <p:extLst>
      <p:ext uri="{BB962C8B-B14F-4D97-AF65-F5344CB8AC3E}">
        <p14:creationId xmlns:p14="http://schemas.microsoft.com/office/powerpoint/2010/main" val="153531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bg>
      <p:bgPr>
        <a:gradFill>
          <a:gsLst>
            <a:gs pos="0">
              <a:schemeClr val="accent1">
                <a:lumMod val="5000"/>
                <a:lumOff val="95000"/>
              </a:schemeClr>
            </a:gs>
            <a:gs pos="70000">
              <a:schemeClr val="accent1">
                <a:lumMod val="45000"/>
                <a:lumOff val="55000"/>
              </a:schemeClr>
            </a:gs>
            <a:gs pos="82000">
              <a:schemeClr val="accent1">
                <a:lumMod val="45000"/>
                <a:lumOff val="55000"/>
              </a:schemeClr>
            </a:gs>
            <a:gs pos="100000">
              <a:schemeClr val="accent1">
                <a:lumMod val="30000"/>
                <a:lumOff val="70000"/>
              </a:schemeClr>
            </a:gs>
          </a:gsLst>
          <a:path path="rect">
            <a:fillToRect l="100000" t="100000"/>
          </a:path>
        </a:gra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373880" y="0"/>
            <a:ext cx="11366989" cy="1403936"/>
          </a:xfrm>
          <a:gradFill flip="none" rotWithShape="1">
            <a:gsLst>
              <a:gs pos="0">
                <a:srgbClr val="0000FF"/>
              </a:gs>
              <a:gs pos="17000">
                <a:srgbClr val="B5D2EC"/>
              </a:gs>
              <a:gs pos="100000">
                <a:schemeClr val="accent1">
                  <a:tint val="23500"/>
                  <a:satMod val="160000"/>
                  <a:alpha val="0"/>
                </a:schemeClr>
              </a:gs>
            </a:gsLst>
            <a:lin ang="16200000" scaled="1"/>
            <a:tileRect/>
          </a:gradFill>
        </p:spPr>
        <p:txBody>
          <a:bodyPr>
            <a:normAutofit/>
          </a:bodyPr>
          <a:lstStyle>
            <a:lvl1pPr algn="l">
              <a:defRPr sz="7200"/>
            </a:lvl1pPr>
          </a:lstStyle>
          <a:p>
            <a:r>
              <a:rPr lang="zh-TW" altLang="en-US" dirty="0"/>
              <a:t>按一下以編輯母片標題樣式</a:t>
            </a:r>
            <a:endParaRPr lang="en-US" dirty="0"/>
          </a:p>
        </p:txBody>
      </p:sp>
      <p:sp>
        <p:nvSpPr>
          <p:cNvPr id="3" name="日期版面配置區 2"/>
          <p:cNvSpPr>
            <a:spLocks noGrp="1"/>
          </p:cNvSpPr>
          <p:nvPr>
            <p:ph type="dt" sz="half" idx="10"/>
          </p:nvPr>
        </p:nvSpPr>
        <p:spPr/>
        <p:txBody>
          <a:bodyPr/>
          <a:lstStyle/>
          <a:p>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D186756A-1D25-48B6-85C5-45BE373E4F3C}" type="slidenum">
              <a:rPr lang="zh-TW" altLang="en-US" smtClean="0"/>
              <a:t>‹#›</a:t>
            </a:fld>
            <a:endParaRPr lang="zh-TW" altLang="en-US"/>
          </a:p>
        </p:txBody>
      </p:sp>
    </p:spTree>
    <p:extLst>
      <p:ext uri="{BB962C8B-B14F-4D97-AF65-F5344CB8AC3E}">
        <p14:creationId xmlns:p14="http://schemas.microsoft.com/office/powerpoint/2010/main" val="272166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gradFill>
          <a:gsLst>
            <a:gs pos="0">
              <a:schemeClr val="accent1">
                <a:lumMod val="5000"/>
                <a:lumOff val="95000"/>
              </a:schemeClr>
            </a:gs>
            <a:gs pos="70000">
              <a:schemeClr val="accent1">
                <a:lumMod val="45000"/>
                <a:lumOff val="55000"/>
              </a:schemeClr>
            </a:gs>
            <a:gs pos="82000">
              <a:schemeClr val="accent1">
                <a:lumMod val="45000"/>
                <a:lumOff val="55000"/>
              </a:schemeClr>
            </a:gs>
            <a:gs pos="100000">
              <a:schemeClr val="accent1">
                <a:lumMod val="30000"/>
                <a:lumOff val="70000"/>
              </a:schemeClr>
            </a:gs>
          </a:gsLst>
          <a:path path="rect">
            <a:fillToRect l="100000" t="100000"/>
          </a:path>
        </a:gradFill>
        <a:effectLst/>
      </p:bgPr>
    </p:bg>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D186756A-1D25-48B6-85C5-45BE373E4F3C}" type="slidenum">
              <a:rPr lang="zh-TW" altLang="en-US" smtClean="0"/>
              <a:t>‹#›</a:t>
            </a:fld>
            <a:endParaRPr lang="zh-TW" altLang="en-US"/>
          </a:p>
        </p:txBody>
      </p:sp>
    </p:spTree>
    <p:extLst>
      <p:ext uri="{BB962C8B-B14F-4D97-AF65-F5344CB8AC3E}">
        <p14:creationId xmlns:p14="http://schemas.microsoft.com/office/powerpoint/2010/main" val="1030279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bg>
      <p:bgPr>
        <a:gradFill>
          <a:gsLst>
            <a:gs pos="0">
              <a:schemeClr val="accent1">
                <a:lumMod val="5000"/>
                <a:lumOff val="95000"/>
              </a:schemeClr>
            </a:gs>
            <a:gs pos="70000">
              <a:schemeClr val="accent1">
                <a:lumMod val="45000"/>
                <a:lumOff val="55000"/>
              </a:schemeClr>
            </a:gs>
            <a:gs pos="82000">
              <a:schemeClr val="accent1">
                <a:lumMod val="45000"/>
                <a:lumOff val="55000"/>
              </a:schemeClr>
            </a:gs>
            <a:gs pos="100000">
              <a:schemeClr val="accent1">
                <a:lumMod val="30000"/>
                <a:lumOff val="70000"/>
              </a:schemeClr>
            </a:gs>
          </a:gsLst>
          <a:path path="rect">
            <a:fillToRect l="100000" t="100000"/>
          </a:path>
        </a:gra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1259573" y="685800"/>
            <a:ext cx="5897844" cy="2400300"/>
          </a:xfrm>
        </p:spPr>
        <p:txBody>
          <a:bodyPr anchor="b">
            <a:normAutofit/>
          </a:bodyPr>
          <a:lstStyle>
            <a:lvl1pPr>
              <a:defRPr sz="7200"/>
            </a:lvl1pPr>
          </a:lstStyle>
          <a:p>
            <a:r>
              <a:rPr lang="zh-TW" altLang="en-US"/>
              <a:t>按一下以編輯母片標題樣式</a:t>
            </a:r>
            <a:endParaRPr lang="en-US" dirty="0"/>
          </a:p>
        </p:txBody>
      </p:sp>
      <p:sp>
        <p:nvSpPr>
          <p:cNvPr id="3" name="內容版面配置區 2"/>
          <p:cNvSpPr>
            <a:spLocks noGrp="1"/>
          </p:cNvSpPr>
          <p:nvPr>
            <p:ph idx="1"/>
          </p:nvPr>
        </p:nvSpPr>
        <p:spPr>
          <a:xfrm>
            <a:off x="7774107" y="1481144"/>
            <a:ext cx="9257497" cy="7310438"/>
          </a:xfrm>
        </p:spPr>
        <p:txBody>
          <a:bodyPr>
            <a:normAutofit/>
          </a:bodyPr>
          <a:lstStyle>
            <a:lvl1pPr>
              <a:defRPr sz="4800"/>
            </a:lvl1pPr>
            <a:lvl2pPr>
              <a:defRPr sz="4800"/>
            </a:lvl2pPr>
            <a:lvl3pPr>
              <a:defRPr sz="4800"/>
            </a:lvl3pPr>
            <a:lvl4pPr>
              <a:defRPr sz="4800"/>
            </a:lvl4pPr>
            <a:lvl5pPr>
              <a:defRPr sz="4800"/>
            </a:lvl5pPr>
            <a:lvl6pPr>
              <a:defRPr sz="1687"/>
            </a:lvl6pPr>
            <a:lvl7pPr>
              <a:defRPr sz="1687"/>
            </a:lvl7pPr>
            <a:lvl8pPr>
              <a:defRPr sz="1687"/>
            </a:lvl8pPr>
            <a:lvl9pPr>
              <a:defRPr sz="1687"/>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文字版面配置區 3"/>
          <p:cNvSpPr>
            <a:spLocks noGrp="1"/>
          </p:cNvSpPr>
          <p:nvPr>
            <p:ph type="body" sz="half" idx="2"/>
          </p:nvPr>
        </p:nvSpPr>
        <p:spPr>
          <a:xfrm>
            <a:off x="1259573" y="3086100"/>
            <a:ext cx="5897844" cy="5717382"/>
          </a:xfrm>
        </p:spPr>
        <p:txBody>
          <a:bodyPr>
            <a:normAutofit/>
          </a:bodyPr>
          <a:lstStyle>
            <a:lvl1pPr marL="0" indent="0">
              <a:buNone/>
              <a:defRPr sz="4800"/>
            </a:lvl1pPr>
            <a:lvl2pPr marL="385737" indent="0">
              <a:buNone/>
              <a:defRPr sz="1182"/>
            </a:lvl2pPr>
            <a:lvl3pPr marL="771474" indent="0">
              <a:buNone/>
              <a:defRPr sz="1012"/>
            </a:lvl3pPr>
            <a:lvl4pPr marL="1157210" indent="0">
              <a:buNone/>
              <a:defRPr sz="844"/>
            </a:lvl4pPr>
            <a:lvl5pPr marL="1542947" indent="0">
              <a:buNone/>
              <a:defRPr sz="844"/>
            </a:lvl5pPr>
            <a:lvl6pPr marL="1928684" indent="0">
              <a:buNone/>
              <a:defRPr sz="844"/>
            </a:lvl6pPr>
            <a:lvl7pPr marL="2314421" indent="0">
              <a:buNone/>
              <a:defRPr sz="844"/>
            </a:lvl7pPr>
            <a:lvl8pPr marL="2700157" indent="0">
              <a:buNone/>
              <a:defRPr sz="844"/>
            </a:lvl8pPr>
            <a:lvl9pPr marL="3085894" indent="0">
              <a:buNone/>
              <a:defRPr sz="844"/>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D186756A-1D25-48B6-85C5-45BE373E4F3C}" type="slidenum">
              <a:rPr lang="zh-TW" altLang="en-US" smtClean="0"/>
              <a:t>‹#›</a:t>
            </a:fld>
            <a:endParaRPr lang="zh-TW" altLang="en-US"/>
          </a:p>
        </p:txBody>
      </p:sp>
    </p:spTree>
    <p:extLst>
      <p:ext uri="{BB962C8B-B14F-4D97-AF65-F5344CB8AC3E}">
        <p14:creationId xmlns:p14="http://schemas.microsoft.com/office/powerpoint/2010/main" val="4159988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bg>
      <p:bgPr>
        <a:gradFill>
          <a:gsLst>
            <a:gs pos="0">
              <a:schemeClr val="accent1">
                <a:lumMod val="5000"/>
                <a:lumOff val="95000"/>
              </a:schemeClr>
            </a:gs>
            <a:gs pos="70000">
              <a:schemeClr val="accent1">
                <a:lumMod val="45000"/>
                <a:lumOff val="55000"/>
              </a:schemeClr>
            </a:gs>
            <a:gs pos="82000">
              <a:schemeClr val="accent1">
                <a:lumMod val="45000"/>
                <a:lumOff val="55000"/>
              </a:schemeClr>
            </a:gs>
            <a:gs pos="100000">
              <a:schemeClr val="accent1">
                <a:lumMod val="30000"/>
                <a:lumOff val="70000"/>
              </a:schemeClr>
            </a:gs>
          </a:gsLst>
          <a:path path="rect">
            <a:fillToRect l="100000" t="100000"/>
          </a:path>
        </a:gra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1259573" y="685800"/>
            <a:ext cx="5897844" cy="2400300"/>
          </a:xfrm>
        </p:spPr>
        <p:txBody>
          <a:bodyPr anchor="b">
            <a:normAutofit/>
          </a:bodyPr>
          <a:lstStyle>
            <a:lvl1pPr>
              <a:defRPr sz="6600"/>
            </a:lvl1pPr>
          </a:lstStyle>
          <a:p>
            <a:r>
              <a:rPr lang="zh-TW" altLang="en-US"/>
              <a:t>按一下以編輯母片標題樣式</a:t>
            </a:r>
            <a:endParaRPr lang="en-US" dirty="0"/>
          </a:p>
        </p:txBody>
      </p:sp>
      <p:sp>
        <p:nvSpPr>
          <p:cNvPr id="3" name="圖片版面配置區 2"/>
          <p:cNvSpPr>
            <a:spLocks noGrp="1"/>
          </p:cNvSpPr>
          <p:nvPr>
            <p:ph type="pic" idx="1"/>
          </p:nvPr>
        </p:nvSpPr>
        <p:spPr>
          <a:xfrm>
            <a:off x="7774107" y="1481144"/>
            <a:ext cx="9257497" cy="7310438"/>
          </a:xfrm>
        </p:spPr>
        <p:txBody>
          <a:bodyPr/>
          <a:lstStyle>
            <a:lvl1pPr marL="0" indent="0">
              <a:buNone/>
              <a:defRPr sz="4800"/>
            </a:lvl1pPr>
            <a:lvl2pPr marL="385737" indent="0">
              <a:buNone/>
              <a:defRPr sz="2362"/>
            </a:lvl2pPr>
            <a:lvl3pPr marL="771474" indent="0">
              <a:buNone/>
              <a:defRPr sz="2025"/>
            </a:lvl3pPr>
            <a:lvl4pPr marL="1157210" indent="0">
              <a:buNone/>
              <a:defRPr sz="1687"/>
            </a:lvl4pPr>
            <a:lvl5pPr marL="1542947" indent="0">
              <a:buNone/>
              <a:defRPr sz="1687"/>
            </a:lvl5pPr>
            <a:lvl6pPr marL="1928684" indent="0">
              <a:buNone/>
              <a:defRPr sz="1687"/>
            </a:lvl6pPr>
            <a:lvl7pPr marL="2314421" indent="0">
              <a:buNone/>
              <a:defRPr sz="1687"/>
            </a:lvl7pPr>
            <a:lvl8pPr marL="2700157" indent="0">
              <a:buNone/>
              <a:defRPr sz="1687"/>
            </a:lvl8pPr>
            <a:lvl9pPr marL="3085894" indent="0">
              <a:buNone/>
              <a:defRPr sz="1687"/>
            </a:lvl9pPr>
          </a:lstStyle>
          <a:p>
            <a:r>
              <a:rPr lang="zh-TW" altLang="en-US"/>
              <a:t>按一下圖示以新增圖片</a:t>
            </a:r>
            <a:endParaRPr lang="en-US" dirty="0"/>
          </a:p>
        </p:txBody>
      </p:sp>
      <p:sp>
        <p:nvSpPr>
          <p:cNvPr id="4" name="文字版面配置區 3"/>
          <p:cNvSpPr>
            <a:spLocks noGrp="1"/>
          </p:cNvSpPr>
          <p:nvPr>
            <p:ph type="body" sz="half" idx="2"/>
          </p:nvPr>
        </p:nvSpPr>
        <p:spPr>
          <a:xfrm>
            <a:off x="1259573" y="3086100"/>
            <a:ext cx="5897844" cy="5717382"/>
          </a:xfrm>
        </p:spPr>
        <p:txBody>
          <a:bodyPr>
            <a:normAutofit/>
          </a:bodyPr>
          <a:lstStyle>
            <a:lvl1pPr marL="0" indent="0">
              <a:buNone/>
              <a:defRPr sz="4800"/>
            </a:lvl1pPr>
            <a:lvl2pPr marL="385737" indent="0">
              <a:buNone/>
              <a:defRPr sz="1182"/>
            </a:lvl2pPr>
            <a:lvl3pPr marL="771474" indent="0">
              <a:buNone/>
              <a:defRPr sz="1012"/>
            </a:lvl3pPr>
            <a:lvl4pPr marL="1157210" indent="0">
              <a:buNone/>
              <a:defRPr sz="844"/>
            </a:lvl4pPr>
            <a:lvl5pPr marL="1542947" indent="0">
              <a:buNone/>
              <a:defRPr sz="844"/>
            </a:lvl5pPr>
            <a:lvl6pPr marL="1928684" indent="0">
              <a:buNone/>
              <a:defRPr sz="844"/>
            </a:lvl6pPr>
            <a:lvl7pPr marL="2314421" indent="0">
              <a:buNone/>
              <a:defRPr sz="844"/>
            </a:lvl7pPr>
            <a:lvl8pPr marL="2700157" indent="0">
              <a:buNone/>
              <a:defRPr sz="844"/>
            </a:lvl8pPr>
            <a:lvl9pPr marL="3085894" indent="0">
              <a:buNone/>
              <a:defRPr sz="844"/>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D186756A-1D25-48B6-85C5-45BE373E4F3C}" type="slidenum">
              <a:rPr lang="zh-TW" altLang="en-US" smtClean="0"/>
              <a:t>‹#›</a:t>
            </a:fld>
            <a:endParaRPr lang="zh-TW" altLang="en-US"/>
          </a:p>
        </p:txBody>
      </p:sp>
    </p:spTree>
    <p:extLst>
      <p:ext uri="{BB962C8B-B14F-4D97-AF65-F5344CB8AC3E}">
        <p14:creationId xmlns:p14="http://schemas.microsoft.com/office/powerpoint/2010/main" val="2593608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手繪多邊形 7"/>
          <p:cNvSpPr/>
          <p:nvPr/>
        </p:nvSpPr>
        <p:spPr>
          <a:xfrm>
            <a:off x="0" y="7832559"/>
            <a:ext cx="18190169" cy="2490537"/>
          </a:xfrm>
          <a:custGeom>
            <a:avLst/>
            <a:gdLst>
              <a:gd name="connsiteX0" fmla="*/ 0 w 12200021"/>
              <a:gd name="connsiteY0" fmla="*/ 1082843 h 1179095"/>
              <a:gd name="connsiteX1" fmla="*/ 0 w 12200021"/>
              <a:gd name="connsiteY1" fmla="*/ 0 h 1179095"/>
              <a:gd name="connsiteX2" fmla="*/ 12200021 w 12200021"/>
              <a:gd name="connsiteY2" fmla="*/ 1130969 h 1179095"/>
              <a:gd name="connsiteX3" fmla="*/ 48126 w 12200021"/>
              <a:gd name="connsiteY3" fmla="*/ 1179095 h 1179095"/>
              <a:gd name="connsiteX4" fmla="*/ 48126 w 12200021"/>
              <a:gd name="connsiteY4" fmla="*/ 1179095 h 1179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0021" h="1179095">
                <a:moveTo>
                  <a:pt x="0" y="1082843"/>
                </a:moveTo>
                <a:lnTo>
                  <a:pt x="0" y="0"/>
                </a:lnTo>
                <a:lnTo>
                  <a:pt x="12200021" y="1130969"/>
                </a:lnTo>
                <a:lnTo>
                  <a:pt x="48126" y="1179095"/>
                </a:lnTo>
                <a:lnTo>
                  <a:pt x="48126" y="1179095"/>
                </a:lnTo>
              </a:path>
            </a:pathLst>
          </a:custGeom>
          <a:blipFill>
            <a:blip r:embed="rId12"/>
            <a:stretch>
              <a:fillRect t="-4000" b="1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19"/>
          </a:p>
        </p:txBody>
      </p:sp>
      <p:sp>
        <p:nvSpPr>
          <p:cNvPr id="7" name="手繪多邊形 6"/>
          <p:cNvSpPr/>
          <p:nvPr/>
        </p:nvSpPr>
        <p:spPr>
          <a:xfrm>
            <a:off x="-65413" y="8554455"/>
            <a:ext cx="18394687" cy="1768641"/>
          </a:xfrm>
          <a:custGeom>
            <a:avLst/>
            <a:gdLst>
              <a:gd name="connsiteX0" fmla="*/ 72189 w 12344400"/>
              <a:gd name="connsiteY0" fmla="*/ 577516 h 1395663"/>
              <a:gd name="connsiteX1" fmla="*/ 12344400 w 12344400"/>
              <a:gd name="connsiteY1" fmla="*/ 0 h 1395663"/>
              <a:gd name="connsiteX2" fmla="*/ 12320336 w 12344400"/>
              <a:gd name="connsiteY2" fmla="*/ 1395663 h 1395663"/>
              <a:gd name="connsiteX3" fmla="*/ 0 w 12344400"/>
              <a:gd name="connsiteY3" fmla="*/ 1395663 h 1395663"/>
              <a:gd name="connsiteX4" fmla="*/ 72189 w 12344400"/>
              <a:gd name="connsiteY4" fmla="*/ 577516 h 13956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44400" h="1395663">
                <a:moveTo>
                  <a:pt x="72189" y="577516"/>
                </a:moveTo>
                <a:lnTo>
                  <a:pt x="12344400" y="0"/>
                </a:lnTo>
                <a:lnTo>
                  <a:pt x="12320336" y="1395663"/>
                </a:lnTo>
                <a:lnTo>
                  <a:pt x="0" y="1395663"/>
                </a:lnTo>
                <a:lnTo>
                  <a:pt x="72189" y="577516"/>
                </a:lnTo>
                <a:close/>
              </a:path>
            </a:pathLst>
          </a:custGeom>
          <a:blipFill>
            <a:blip r:embed="rId12"/>
            <a:stretch>
              <a:fillRect t="-4000" b="1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19"/>
          </a:p>
        </p:txBody>
      </p:sp>
      <p:sp>
        <p:nvSpPr>
          <p:cNvPr id="9" name="橢圓 8"/>
          <p:cNvSpPr/>
          <p:nvPr/>
        </p:nvSpPr>
        <p:spPr>
          <a:xfrm>
            <a:off x="237711" y="8433656"/>
            <a:ext cx="1668704" cy="1609973"/>
          </a:xfrm>
          <a:prstGeom prst="ellipse">
            <a:avLst/>
          </a:prstGeom>
          <a:blipFill dpi="0" rotWithShape="1">
            <a:blip r:embed="rId13"/>
            <a:srcRect/>
            <a:stretch>
              <a:fillRect t="-21000" b="1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19"/>
          </a:p>
        </p:txBody>
      </p:sp>
      <p:sp>
        <p:nvSpPr>
          <p:cNvPr id="11" name="橢圓 10"/>
          <p:cNvSpPr/>
          <p:nvPr/>
        </p:nvSpPr>
        <p:spPr>
          <a:xfrm>
            <a:off x="9014126" y="9119816"/>
            <a:ext cx="988441" cy="1006550"/>
          </a:xfrm>
          <a:prstGeom prst="ellipse">
            <a:avLst/>
          </a:prstGeom>
          <a:blipFill>
            <a:blip r:embed="rId14"/>
            <a:stretch>
              <a:fillRect t="-4000" b="1000"/>
            </a:stretch>
          </a:blipFill>
          <a:effectLst>
            <a:glow rad="63500">
              <a:schemeClr val="accent6">
                <a:satMod val="175000"/>
                <a:alpha val="40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19"/>
          </a:p>
        </p:txBody>
      </p:sp>
      <p:sp>
        <p:nvSpPr>
          <p:cNvPr id="2" name="標題版面配置區 1"/>
          <p:cNvSpPr>
            <a:spLocks noGrp="1"/>
          </p:cNvSpPr>
          <p:nvPr>
            <p:ph type="title"/>
          </p:nvPr>
        </p:nvSpPr>
        <p:spPr>
          <a:xfrm>
            <a:off x="1257191" y="547694"/>
            <a:ext cx="15772031" cy="1988345"/>
          </a:xfrm>
          <a:prstGeom prst="rect">
            <a:avLst/>
          </a:prstGeom>
        </p:spPr>
        <p:txBody>
          <a:bodyPr vert="horz" lIns="91440" tIns="45720" rIns="91440" bIns="45720" rtlCol="0" anchor="ctr">
            <a:normAutofit/>
          </a:bodyPr>
          <a:lstStyle/>
          <a:p>
            <a:r>
              <a:rPr lang="zh-TW" altLang="en-US" dirty="0"/>
              <a:t>按一下以編輯母片標題樣式</a:t>
            </a:r>
            <a:endParaRPr lang="en-US" dirty="0"/>
          </a:p>
        </p:txBody>
      </p:sp>
      <p:sp>
        <p:nvSpPr>
          <p:cNvPr id="3" name="文字版面配置區 2"/>
          <p:cNvSpPr>
            <a:spLocks noGrp="1"/>
          </p:cNvSpPr>
          <p:nvPr>
            <p:ph type="body" idx="1"/>
          </p:nvPr>
        </p:nvSpPr>
        <p:spPr>
          <a:xfrm>
            <a:off x="1397313" y="2415745"/>
            <a:ext cx="15772031" cy="6527007"/>
          </a:xfrm>
          <a:prstGeom prst="rect">
            <a:avLst/>
          </a:prstGeom>
        </p:spPr>
        <p:txBody>
          <a:bodyPr vert="horz" lIns="91440" tIns="45720" rIns="91440" bIns="45720" rtlCol="0">
            <a:normAutofit/>
          </a:bodyPr>
          <a:lstStyle/>
          <a:p>
            <a:pPr lvl="0"/>
            <a:r>
              <a:rPr lang="zh-TW" altLang="en-US" dirty="0"/>
              <a:t>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en-US" dirty="0"/>
          </a:p>
        </p:txBody>
      </p:sp>
      <p:sp>
        <p:nvSpPr>
          <p:cNvPr id="4" name="日期版面配置區 3"/>
          <p:cNvSpPr>
            <a:spLocks noGrp="1"/>
          </p:cNvSpPr>
          <p:nvPr>
            <p:ph type="dt" sz="half" idx="2"/>
          </p:nvPr>
        </p:nvSpPr>
        <p:spPr>
          <a:xfrm>
            <a:off x="1257191" y="9534532"/>
            <a:ext cx="4114443" cy="547688"/>
          </a:xfrm>
          <a:prstGeom prst="rect">
            <a:avLst/>
          </a:prstGeom>
        </p:spPr>
        <p:txBody>
          <a:bodyPr vert="horz" lIns="91440" tIns="45720" rIns="91440" bIns="45720" rtlCol="0" anchor="ctr"/>
          <a:lstStyle>
            <a:lvl1pPr algn="l">
              <a:defRPr sz="1012">
                <a:solidFill>
                  <a:schemeClr val="tx1">
                    <a:tint val="75000"/>
                  </a:schemeClr>
                </a:solidFill>
              </a:defRPr>
            </a:lvl1pPr>
          </a:lstStyle>
          <a:p>
            <a:endParaRPr lang="zh-TW" altLang="en-US"/>
          </a:p>
        </p:txBody>
      </p:sp>
      <p:sp>
        <p:nvSpPr>
          <p:cNvPr id="5" name="頁尾版面配置區 4"/>
          <p:cNvSpPr>
            <a:spLocks noGrp="1"/>
          </p:cNvSpPr>
          <p:nvPr>
            <p:ph type="ftr" sz="quarter" idx="3"/>
          </p:nvPr>
        </p:nvSpPr>
        <p:spPr>
          <a:xfrm>
            <a:off x="6057375" y="9534532"/>
            <a:ext cx="6171664" cy="547688"/>
          </a:xfrm>
          <a:prstGeom prst="rect">
            <a:avLst/>
          </a:prstGeom>
        </p:spPr>
        <p:txBody>
          <a:bodyPr vert="horz" lIns="91440" tIns="45720" rIns="91440" bIns="45720" rtlCol="0" anchor="ctr"/>
          <a:lstStyle>
            <a:lvl1pPr algn="ctr">
              <a:defRPr sz="1012">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12914779" y="9534532"/>
            <a:ext cx="4114443" cy="547688"/>
          </a:xfrm>
          <a:prstGeom prst="rect">
            <a:avLst/>
          </a:prstGeom>
        </p:spPr>
        <p:txBody>
          <a:bodyPr vert="horz" lIns="91440" tIns="45720" rIns="91440" bIns="45720" rtlCol="0" anchor="ctr"/>
          <a:lstStyle>
            <a:lvl1pPr algn="r">
              <a:defRPr sz="1012">
                <a:solidFill>
                  <a:schemeClr val="tx1">
                    <a:tint val="75000"/>
                  </a:schemeClr>
                </a:solidFill>
              </a:defRPr>
            </a:lvl1pPr>
          </a:lstStyle>
          <a:p>
            <a:fld id="{D186756A-1D25-48B6-85C5-45BE373E4F3C}" type="slidenum">
              <a:rPr lang="zh-TW" altLang="en-US" smtClean="0"/>
              <a:t>‹#›</a:t>
            </a:fld>
            <a:endParaRPr lang="zh-TW" altLang="en-US"/>
          </a:p>
        </p:txBody>
      </p:sp>
      <p:pic>
        <p:nvPicPr>
          <p:cNvPr id="12" name="圖片 11">
            <a:extLst>
              <a:ext uri="{FF2B5EF4-FFF2-40B4-BE49-F238E27FC236}">
                <a16:creationId xmlns:a16="http://schemas.microsoft.com/office/drawing/2014/main" id="{BC246AF2-6E55-4018-AA1D-D92B31BE0F0F}"/>
              </a:ext>
            </a:extLst>
          </p:cNvPr>
          <p:cNvPicPr>
            <a:picLocks noChangeAspect="1"/>
          </p:cNvPicPr>
          <p:nvPr/>
        </p:nvPicPr>
        <p:blipFill>
          <a:blip r:embed="rId15"/>
          <a:stretch>
            <a:fillRect/>
          </a:stretch>
        </p:blipFill>
        <p:spPr>
          <a:xfrm>
            <a:off x="9821874" y="9119816"/>
            <a:ext cx="8745111" cy="1089663"/>
          </a:xfrm>
          <a:prstGeom prst="rect">
            <a:avLst/>
          </a:prstGeom>
        </p:spPr>
      </p:pic>
    </p:spTree>
    <p:extLst>
      <p:ext uri="{BB962C8B-B14F-4D97-AF65-F5344CB8AC3E}">
        <p14:creationId xmlns:p14="http://schemas.microsoft.com/office/powerpoint/2010/main" val="604166571"/>
      </p:ext>
    </p:extLst>
  </p:cSld>
  <p:clrMap bg1="lt1" tx1="dk1" bg2="lt2" tx2="dk2" accent1="accent1" accent2="accent2" accent3="accent3" accent4="accent4" accent5="accent5" accent6="accent6" hlink="hlink" folHlink="folHlink"/>
  <p:sldLayoutIdLst>
    <p:sldLayoutId id="2147484007" r:id="rId1"/>
    <p:sldLayoutId id="2147484008" r:id="rId2"/>
    <p:sldLayoutId id="2147484009" r:id="rId3"/>
    <p:sldLayoutId id="2147484010" r:id="rId4"/>
    <p:sldLayoutId id="2147484011" r:id="rId5"/>
    <p:sldLayoutId id="2147484012" r:id="rId6"/>
    <p:sldLayoutId id="2147484013" r:id="rId7"/>
    <p:sldLayoutId id="2147484014" r:id="rId8"/>
    <p:sldLayoutId id="2147484015" r:id="rId9"/>
    <p:sldLayoutId id="2147484021" r:id="rId10"/>
  </p:sldLayoutIdLst>
  <p:hf hdr="0" ftr="0" dt="0"/>
  <p:txStyles>
    <p:titleStyle>
      <a:lvl1pPr algn="l" defTabSz="771474" rtl="0" eaLnBrk="1" latinLnBrk="0" hangingPunct="1">
        <a:lnSpc>
          <a:spcPct val="90000"/>
        </a:lnSpc>
        <a:spcBef>
          <a:spcPct val="0"/>
        </a:spcBef>
        <a:buNone/>
        <a:defRPr sz="8099" b="1" kern="1200">
          <a:solidFill>
            <a:schemeClr val="tx1"/>
          </a:solidFill>
          <a:latin typeface="+mj-lt"/>
          <a:ea typeface="+mj-ea"/>
          <a:cs typeface="+mj-cs"/>
        </a:defRPr>
      </a:lvl1pPr>
    </p:titleStyle>
    <p:bodyStyle>
      <a:lvl1pPr marL="192869" indent="-192869" algn="l" defTabSz="771474" rtl="0" eaLnBrk="1" latinLnBrk="0" hangingPunct="1">
        <a:lnSpc>
          <a:spcPct val="90000"/>
        </a:lnSpc>
        <a:spcBef>
          <a:spcPts val="844"/>
        </a:spcBef>
        <a:buFont typeface="Arial" panose="020B0604020202020204" pitchFamily="34" charset="0"/>
        <a:buChar char="•"/>
        <a:defRPr sz="4800" kern="1200">
          <a:solidFill>
            <a:schemeClr val="tx1"/>
          </a:solidFill>
          <a:latin typeface="+mn-lt"/>
          <a:ea typeface="+mn-ea"/>
          <a:cs typeface="+mn-cs"/>
        </a:defRPr>
      </a:lvl1pPr>
      <a:lvl2pPr marL="578606" indent="-192869" algn="l" defTabSz="771474" rtl="0" eaLnBrk="1" latinLnBrk="0" hangingPunct="1">
        <a:lnSpc>
          <a:spcPct val="90000"/>
        </a:lnSpc>
        <a:spcBef>
          <a:spcPts val="421"/>
        </a:spcBef>
        <a:buFont typeface="Arial" panose="020B0604020202020204" pitchFamily="34" charset="0"/>
        <a:buChar char="•"/>
        <a:defRPr sz="4800" kern="1200">
          <a:solidFill>
            <a:schemeClr val="tx1"/>
          </a:solidFill>
          <a:latin typeface="+mn-lt"/>
          <a:ea typeface="+mn-ea"/>
          <a:cs typeface="+mn-cs"/>
        </a:defRPr>
      </a:lvl2pPr>
      <a:lvl3pPr marL="964343" indent="-192869" algn="l" defTabSz="771474" rtl="0" eaLnBrk="1" latinLnBrk="0" hangingPunct="1">
        <a:lnSpc>
          <a:spcPct val="90000"/>
        </a:lnSpc>
        <a:spcBef>
          <a:spcPts val="421"/>
        </a:spcBef>
        <a:buFont typeface="Arial" panose="020B0604020202020204" pitchFamily="34" charset="0"/>
        <a:buChar char="•"/>
        <a:defRPr sz="4800" kern="1200">
          <a:solidFill>
            <a:schemeClr val="tx1"/>
          </a:solidFill>
          <a:latin typeface="+mn-lt"/>
          <a:ea typeface="+mn-ea"/>
          <a:cs typeface="+mn-cs"/>
        </a:defRPr>
      </a:lvl3pPr>
      <a:lvl4pPr marL="1350079" indent="-192869" algn="l" defTabSz="771474" rtl="0" eaLnBrk="1" latinLnBrk="0" hangingPunct="1">
        <a:lnSpc>
          <a:spcPct val="90000"/>
        </a:lnSpc>
        <a:spcBef>
          <a:spcPts val="421"/>
        </a:spcBef>
        <a:buFont typeface="Arial" panose="020B0604020202020204" pitchFamily="34" charset="0"/>
        <a:buChar char="•"/>
        <a:defRPr sz="4800" kern="1200">
          <a:solidFill>
            <a:schemeClr val="tx1"/>
          </a:solidFill>
          <a:latin typeface="+mn-lt"/>
          <a:ea typeface="+mn-ea"/>
          <a:cs typeface="+mn-cs"/>
        </a:defRPr>
      </a:lvl4pPr>
      <a:lvl5pPr marL="1735816" indent="-192869" algn="l" defTabSz="771474" rtl="0" eaLnBrk="1" latinLnBrk="0" hangingPunct="1">
        <a:lnSpc>
          <a:spcPct val="90000"/>
        </a:lnSpc>
        <a:spcBef>
          <a:spcPts val="421"/>
        </a:spcBef>
        <a:buFont typeface="Arial" panose="020B0604020202020204" pitchFamily="34" charset="0"/>
        <a:buChar char="•"/>
        <a:defRPr sz="4800" kern="1200">
          <a:solidFill>
            <a:schemeClr val="tx1"/>
          </a:solidFill>
          <a:latin typeface="+mn-lt"/>
          <a:ea typeface="+mn-ea"/>
          <a:cs typeface="+mn-cs"/>
        </a:defRPr>
      </a:lvl5pPr>
      <a:lvl6pPr marL="2121553" indent="-192869" algn="l" defTabSz="771474" rtl="0" eaLnBrk="1" latinLnBrk="0" hangingPunct="1">
        <a:lnSpc>
          <a:spcPct val="90000"/>
        </a:lnSpc>
        <a:spcBef>
          <a:spcPts val="421"/>
        </a:spcBef>
        <a:buFont typeface="Arial" panose="020B0604020202020204" pitchFamily="34" charset="0"/>
        <a:buChar char="•"/>
        <a:defRPr sz="1519" kern="1200">
          <a:solidFill>
            <a:schemeClr val="tx1"/>
          </a:solidFill>
          <a:latin typeface="+mn-lt"/>
          <a:ea typeface="+mn-ea"/>
          <a:cs typeface="+mn-cs"/>
        </a:defRPr>
      </a:lvl6pPr>
      <a:lvl7pPr marL="2507290" indent="-192869" algn="l" defTabSz="771474" rtl="0" eaLnBrk="1" latinLnBrk="0" hangingPunct="1">
        <a:lnSpc>
          <a:spcPct val="90000"/>
        </a:lnSpc>
        <a:spcBef>
          <a:spcPts val="421"/>
        </a:spcBef>
        <a:buFont typeface="Arial" panose="020B0604020202020204" pitchFamily="34" charset="0"/>
        <a:buChar char="•"/>
        <a:defRPr sz="1519" kern="1200">
          <a:solidFill>
            <a:schemeClr val="tx1"/>
          </a:solidFill>
          <a:latin typeface="+mn-lt"/>
          <a:ea typeface="+mn-ea"/>
          <a:cs typeface="+mn-cs"/>
        </a:defRPr>
      </a:lvl7pPr>
      <a:lvl8pPr marL="2893027" indent="-192869" algn="l" defTabSz="771474" rtl="0" eaLnBrk="1" latinLnBrk="0" hangingPunct="1">
        <a:lnSpc>
          <a:spcPct val="90000"/>
        </a:lnSpc>
        <a:spcBef>
          <a:spcPts val="421"/>
        </a:spcBef>
        <a:buFont typeface="Arial" panose="020B0604020202020204" pitchFamily="34" charset="0"/>
        <a:buChar char="•"/>
        <a:defRPr sz="1519" kern="1200">
          <a:solidFill>
            <a:schemeClr val="tx1"/>
          </a:solidFill>
          <a:latin typeface="+mn-lt"/>
          <a:ea typeface="+mn-ea"/>
          <a:cs typeface="+mn-cs"/>
        </a:defRPr>
      </a:lvl8pPr>
      <a:lvl9pPr marL="3278763" indent="-192869" algn="l" defTabSz="771474" rtl="0" eaLnBrk="1" latinLnBrk="0" hangingPunct="1">
        <a:lnSpc>
          <a:spcPct val="90000"/>
        </a:lnSpc>
        <a:spcBef>
          <a:spcPts val="421"/>
        </a:spcBef>
        <a:buFont typeface="Arial" panose="020B0604020202020204" pitchFamily="34" charset="0"/>
        <a:buChar char="•"/>
        <a:defRPr sz="1519" kern="1200">
          <a:solidFill>
            <a:schemeClr val="tx1"/>
          </a:solidFill>
          <a:latin typeface="+mn-lt"/>
          <a:ea typeface="+mn-ea"/>
          <a:cs typeface="+mn-cs"/>
        </a:defRPr>
      </a:lvl9pPr>
    </p:bodyStyle>
    <p:otherStyle>
      <a:defPPr>
        <a:defRPr lang="en-US"/>
      </a:defPPr>
      <a:lvl1pPr marL="0" algn="l" defTabSz="771474" rtl="0" eaLnBrk="1" latinLnBrk="0" hangingPunct="1">
        <a:defRPr sz="1519" kern="1200">
          <a:solidFill>
            <a:schemeClr val="tx1"/>
          </a:solidFill>
          <a:latin typeface="+mn-lt"/>
          <a:ea typeface="+mn-ea"/>
          <a:cs typeface="+mn-cs"/>
        </a:defRPr>
      </a:lvl1pPr>
      <a:lvl2pPr marL="385737" algn="l" defTabSz="771474" rtl="0" eaLnBrk="1" latinLnBrk="0" hangingPunct="1">
        <a:defRPr sz="1519" kern="1200">
          <a:solidFill>
            <a:schemeClr val="tx1"/>
          </a:solidFill>
          <a:latin typeface="+mn-lt"/>
          <a:ea typeface="+mn-ea"/>
          <a:cs typeface="+mn-cs"/>
        </a:defRPr>
      </a:lvl2pPr>
      <a:lvl3pPr marL="771474" algn="l" defTabSz="771474" rtl="0" eaLnBrk="1" latinLnBrk="0" hangingPunct="1">
        <a:defRPr sz="1519" kern="1200">
          <a:solidFill>
            <a:schemeClr val="tx1"/>
          </a:solidFill>
          <a:latin typeface="+mn-lt"/>
          <a:ea typeface="+mn-ea"/>
          <a:cs typeface="+mn-cs"/>
        </a:defRPr>
      </a:lvl3pPr>
      <a:lvl4pPr marL="1157210" algn="l" defTabSz="771474" rtl="0" eaLnBrk="1" latinLnBrk="0" hangingPunct="1">
        <a:defRPr sz="1519" kern="1200">
          <a:solidFill>
            <a:schemeClr val="tx1"/>
          </a:solidFill>
          <a:latin typeface="+mn-lt"/>
          <a:ea typeface="+mn-ea"/>
          <a:cs typeface="+mn-cs"/>
        </a:defRPr>
      </a:lvl4pPr>
      <a:lvl5pPr marL="1542947" algn="l" defTabSz="771474" rtl="0" eaLnBrk="1" latinLnBrk="0" hangingPunct="1">
        <a:defRPr sz="1519" kern="1200">
          <a:solidFill>
            <a:schemeClr val="tx1"/>
          </a:solidFill>
          <a:latin typeface="+mn-lt"/>
          <a:ea typeface="+mn-ea"/>
          <a:cs typeface="+mn-cs"/>
        </a:defRPr>
      </a:lvl5pPr>
      <a:lvl6pPr marL="1928684" algn="l" defTabSz="771474" rtl="0" eaLnBrk="1" latinLnBrk="0" hangingPunct="1">
        <a:defRPr sz="1519" kern="1200">
          <a:solidFill>
            <a:schemeClr val="tx1"/>
          </a:solidFill>
          <a:latin typeface="+mn-lt"/>
          <a:ea typeface="+mn-ea"/>
          <a:cs typeface="+mn-cs"/>
        </a:defRPr>
      </a:lvl6pPr>
      <a:lvl7pPr marL="2314421" algn="l" defTabSz="771474" rtl="0" eaLnBrk="1" latinLnBrk="0" hangingPunct="1">
        <a:defRPr sz="1519" kern="1200">
          <a:solidFill>
            <a:schemeClr val="tx1"/>
          </a:solidFill>
          <a:latin typeface="+mn-lt"/>
          <a:ea typeface="+mn-ea"/>
          <a:cs typeface="+mn-cs"/>
        </a:defRPr>
      </a:lvl7pPr>
      <a:lvl8pPr marL="2700157" algn="l" defTabSz="771474" rtl="0" eaLnBrk="1" latinLnBrk="0" hangingPunct="1">
        <a:defRPr sz="1519" kern="1200">
          <a:solidFill>
            <a:schemeClr val="tx1"/>
          </a:solidFill>
          <a:latin typeface="+mn-lt"/>
          <a:ea typeface="+mn-ea"/>
          <a:cs typeface="+mn-cs"/>
        </a:defRPr>
      </a:lvl8pPr>
      <a:lvl9pPr marL="3085894" algn="l" defTabSz="771474" rtl="0" eaLnBrk="1" latinLnBrk="0" hangingPunct="1">
        <a:defRPr sz="151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r>
              <a:rPr lang="zh-TW" altLang="en-US" sz="10400" dirty="0">
                <a:latin typeface="微軟正黑體" pitchFamily="34" charset="-120"/>
                <a:ea typeface="微軟正黑體" pitchFamily="34" charset="-120"/>
              </a:rPr>
              <a:t>國立澎湖科技大學</a:t>
            </a:r>
            <a:br>
              <a:rPr lang="en-US" sz="10400" dirty="0">
                <a:latin typeface="微軟正黑體" pitchFamily="34" charset="-120"/>
                <a:ea typeface="微軟正黑體" pitchFamily="34" charset="-120"/>
              </a:rPr>
            </a:br>
            <a:r>
              <a:rPr lang="zh-TW" altLang="en-US" sz="10400" dirty="0">
                <a:latin typeface="微軟正黑體" pitchFamily="34" charset="-120"/>
                <a:ea typeface="微軟正黑體" pitchFamily="34" charset="-120"/>
              </a:rPr>
              <a:t>學務處簡介</a:t>
            </a:r>
            <a:endParaRPr lang="en-US" sz="10400" dirty="0">
              <a:latin typeface="微軟正黑體" pitchFamily="34" charset="-120"/>
              <a:ea typeface="微軟正黑體" pitchFamily="34" charset="-120"/>
            </a:endParaRPr>
          </a:p>
        </p:txBody>
      </p:sp>
    </p:spTree>
    <p:extLst>
      <p:ext uri="{BB962C8B-B14F-4D97-AF65-F5344CB8AC3E}">
        <p14:creationId xmlns:p14="http://schemas.microsoft.com/office/powerpoint/2010/main" val="2017302073"/>
      </p:ext>
    </p:extLst>
  </p:cSld>
  <p:clrMapOvr>
    <a:masterClrMapping/>
  </p:clrMapOvr>
  <mc:AlternateContent xmlns:mc="http://schemas.openxmlformats.org/markup-compatibility/2006" xmlns:p14="http://schemas.microsoft.com/office/powerpoint/2010/main">
    <mc:Choice Requires="p14">
      <p:transition p14:dur="0" advTm="4111"/>
    </mc:Choice>
    <mc:Fallback xmlns="">
      <p:transition advTm="4111"/>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0" name="タイトル 5"/>
          <p:cNvSpPr>
            <a:spLocks noGrp="1"/>
          </p:cNvSpPr>
          <p:nvPr>
            <p:ph type="title"/>
          </p:nvPr>
        </p:nvSpPr>
        <p:spPr>
          <a:xfrm>
            <a:off x="472441" y="1"/>
            <a:ext cx="4922519" cy="1054099"/>
          </a:xfrm>
        </p:spPr>
        <p:txBody>
          <a:bodyPr>
            <a:normAutofit fontScale="90000"/>
          </a:bodyPr>
          <a:lstStyle/>
          <a:p>
            <a:r>
              <a:rPr lang="zh-TW" altLang="en-US" dirty="0">
                <a:latin typeface="微軟正黑體" pitchFamily="34" charset="-120"/>
                <a:ea typeface="微軟正黑體" pitchFamily="34" charset="-120"/>
              </a:rPr>
              <a:t>體育</a:t>
            </a:r>
            <a:r>
              <a:rPr lang="zh-TW" altLang="en-US" b="1" dirty="0">
                <a:latin typeface="微軟正黑體" pitchFamily="34" charset="-120"/>
                <a:ea typeface="微軟正黑體" pitchFamily="34" charset="-120"/>
              </a:rPr>
              <a:t>組成員</a:t>
            </a:r>
            <a:endParaRPr lang="en-US" b="1" dirty="0">
              <a:latin typeface="微軟正黑體" pitchFamily="34" charset="-120"/>
              <a:ea typeface="微軟正黑體" pitchFamily="34" charset="-120"/>
            </a:endParaRPr>
          </a:p>
        </p:txBody>
      </p:sp>
      <p:graphicFrame>
        <p:nvGraphicFramePr>
          <p:cNvPr id="4194310" name="表格 4"/>
          <p:cNvGraphicFramePr>
            <a:graphicFrameLocks noGrp="1"/>
          </p:cNvGraphicFramePr>
          <p:nvPr>
            <p:extLst>
              <p:ext uri="{D42A27DB-BD31-4B8C-83A1-F6EECF244321}">
                <p14:modId xmlns:p14="http://schemas.microsoft.com/office/powerpoint/2010/main" val="3237799521"/>
              </p:ext>
            </p:extLst>
          </p:nvPr>
        </p:nvGraphicFramePr>
        <p:xfrm>
          <a:off x="1081519" y="1054100"/>
          <a:ext cx="16164559" cy="7833360"/>
        </p:xfrm>
        <a:graphic>
          <a:graphicData uri="http://schemas.openxmlformats.org/drawingml/2006/table">
            <a:tbl>
              <a:tblPr firstRow="1" bandRow="1">
                <a:tableStyleId>{5C22544A-7EE6-4342-B048-85BDC9FD1C3A}</a:tableStyleId>
              </a:tblPr>
              <a:tblGrid>
                <a:gridCol w="4304275">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7212084">
                  <a:extLst>
                    <a:ext uri="{9D8B030D-6E8A-4147-A177-3AD203B41FA5}">
                      <a16:colId xmlns:a16="http://schemas.microsoft.com/office/drawing/2014/main" val="20002"/>
                    </a:ext>
                  </a:extLst>
                </a:gridCol>
                <a:gridCol w="2819400">
                  <a:extLst>
                    <a:ext uri="{9D8B030D-6E8A-4147-A177-3AD203B41FA5}">
                      <a16:colId xmlns:a16="http://schemas.microsoft.com/office/drawing/2014/main" val="20003"/>
                    </a:ext>
                  </a:extLst>
                </a:gridCol>
              </a:tblGrid>
              <a:tr h="203200">
                <a:tc>
                  <a:txBody>
                    <a:bodyPr/>
                    <a:lstStyle/>
                    <a:p>
                      <a:pPr algn="ctr"/>
                      <a:r>
                        <a:rPr lang="zh-TW" altLang="en-US" sz="3600" dirty="0">
                          <a:solidFill>
                            <a:schemeClr val="tx1"/>
                          </a:solidFill>
                          <a:latin typeface="微軟正黑體" pitchFamily="34" charset="-120"/>
                          <a:ea typeface="微軟正黑體" pitchFamily="34" charset="-120"/>
                        </a:rPr>
                        <a:t>職稱</a:t>
                      </a:r>
                    </a:p>
                  </a:txBody>
                  <a:tcPr anchor="ctr" anchorCtr="1">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3600" dirty="0">
                          <a:solidFill>
                            <a:schemeClr val="tx1"/>
                          </a:solidFill>
                          <a:latin typeface="微軟正黑體" pitchFamily="34" charset="-120"/>
                          <a:ea typeface="微軟正黑體" pitchFamily="34" charset="-120"/>
                        </a:rPr>
                        <a:t>姓名</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3600" dirty="0">
                          <a:solidFill>
                            <a:schemeClr val="tx1"/>
                          </a:solidFill>
                          <a:latin typeface="微軟正黑體" pitchFamily="34" charset="-120"/>
                          <a:ea typeface="微軟正黑體" pitchFamily="34" charset="-120"/>
                        </a:rPr>
                        <a:t>服務項目</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3600" dirty="0">
                          <a:solidFill>
                            <a:schemeClr val="tx1"/>
                          </a:solidFill>
                          <a:latin typeface="微軟正黑體" pitchFamily="34" charset="-120"/>
                          <a:ea typeface="微軟正黑體" pitchFamily="34" charset="-120"/>
                        </a:rPr>
                        <a:t>分機</a:t>
                      </a:r>
                    </a:p>
                  </a:txBody>
                  <a:tcPr anchor="ctr" anchorCtr="1">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37820">
                <a:tc>
                  <a:txBody>
                    <a:bodyPr/>
                    <a:lstStyle/>
                    <a:p>
                      <a:pPr algn="ctr"/>
                      <a:r>
                        <a:rPr lang="zh-TW" altLang="en-US" sz="2600" b="1" dirty="0">
                          <a:solidFill>
                            <a:schemeClr val="tx1"/>
                          </a:solidFill>
                          <a:latin typeface="微軟正黑體" pitchFamily="34" charset="-120"/>
                          <a:ea typeface="微軟正黑體" pitchFamily="34" charset="-120"/>
                        </a:rPr>
                        <a:t>組長</a:t>
                      </a:r>
                    </a:p>
                  </a:txBody>
                  <a:tcPr anchor="ctr" anchorCtr="1">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zh-TW" altLang="en-US" sz="2600" b="1" dirty="0">
                          <a:solidFill>
                            <a:schemeClr val="tx1"/>
                          </a:solidFill>
                          <a:latin typeface="微軟正黑體" pitchFamily="34" charset="-120"/>
                          <a:ea typeface="微軟正黑體" pitchFamily="34" charset="-120"/>
                        </a:rPr>
                        <a:t>張吉堯</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l" defTabSz="1371509" rtl="0" eaLnBrk="1" fontAlgn="auto" latinLnBrk="0" hangingPunct="1">
                        <a:lnSpc>
                          <a:spcPct val="100000"/>
                        </a:lnSpc>
                        <a:spcBef>
                          <a:spcPts val="0"/>
                        </a:spcBef>
                        <a:spcAft>
                          <a:spcPts val="0"/>
                        </a:spcAft>
                        <a:buClrTx/>
                        <a:buSzTx/>
                        <a:buFontTx/>
                        <a:buNone/>
                      </a:pPr>
                      <a:r>
                        <a:rPr lang="zh-TW" altLang="en-US" sz="2600" b="1" kern="1200" dirty="0">
                          <a:solidFill>
                            <a:schemeClr val="tx1"/>
                          </a:solidFill>
                          <a:latin typeface="微軟正黑體" pitchFamily="34" charset="-120"/>
                          <a:ea typeface="微軟正黑體" pitchFamily="34" charset="-120"/>
                          <a:cs typeface="+mn-cs"/>
                        </a:rPr>
                        <a:t>綜整辦理協調本組業務、課程、</a:t>
                      </a:r>
                      <a:r>
                        <a:rPr lang="zh-CN" altLang="en-US" sz="2600" b="1" kern="1200" dirty="0">
                          <a:solidFill>
                            <a:schemeClr val="tx1"/>
                          </a:solidFill>
                          <a:latin typeface="微軟正黑體" pitchFamily="34" charset="-120"/>
                          <a:ea typeface="微軟正黑體" pitchFamily="34" charset="-120"/>
                          <a:cs typeface="+mn-cs"/>
                        </a:rPr>
                        <a:t>活動與經費預算</a:t>
                      </a:r>
                      <a:endParaRPr lang="zh-TW" altLang="en-US" sz="2600" b="1" kern="1200" dirty="0">
                        <a:solidFill>
                          <a:schemeClr val="tx1"/>
                        </a:solidFill>
                        <a:latin typeface="微軟正黑體" pitchFamily="34" charset="-120"/>
                        <a:ea typeface="微軟正黑體"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altLang="zh-TW" sz="2600" b="1" dirty="0">
                          <a:solidFill>
                            <a:schemeClr val="tx1"/>
                          </a:solidFill>
                          <a:latin typeface="微軟正黑體" pitchFamily="34" charset="-120"/>
                          <a:ea typeface="微軟正黑體" pitchFamily="34" charset="-120"/>
                        </a:rPr>
                        <a:t>1231</a:t>
                      </a:r>
                      <a:endParaRPr lang="zh-TW" altLang="en-US" sz="2600" b="1" dirty="0">
                        <a:solidFill>
                          <a:schemeClr val="tx1"/>
                        </a:solidFill>
                        <a:latin typeface="微軟正黑體" pitchFamily="34" charset="-120"/>
                        <a:ea typeface="微軟正黑體" pitchFamily="34" charset="-120"/>
                      </a:endParaRPr>
                    </a:p>
                  </a:txBody>
                  <a:tcPr anchor="ctr" anchorCtr="1">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1"/>
                  </a:ext>
                </a:extLst>
              </a:tr>
              <a:tr h="1209040">
                <a:tc>
                  <a:txBody>
                    <a:bodyPr/>
                    <a:lstStyle/>
                    <a:p>
                      <a:pPr algn="ctr"/>
                      <a:r>
                        <a:rPr lang="zh-TW" altLang="en-US" sz="2600" b="1" dirty="0">
                          <a:solidFill>
                            <a:schemeClr val="tx1"/>
                          </a:solidFill>
                          <a:latin typeface="微軟正黑體" pitchFamily="34" charset="-120"/>
                          <a:ea typeface="微軟正黑體" pitchFamily="34" charset="-120"/>
                        </a:rPr>
                        <a:t>組員</a:t>
                      </a:r>
                    </a:p>
                  </a:txBody>
                  <a:tcPr anchor="ctr" anchorCtr="1">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zh-TW" altLang="en-US" sz="2600" b="1" dirty="0">
                          <a:solidFill>
                            <a:schemeClr val="tx1"/>
                          </a:solidFill>
                          <a:latin typeface="微軟正黑體" pitchFamily="34" charset="-120"/>
                          <a:ea typeface="微軟正黑體" pitchFamily="34" charset="-120"/>
                        </a:rPr>
                        <a:t>陳茗瑜</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a:r>
                        <a:rPr lang="en-US" altLang="zh-TW" sz="2600" b="1" kern="1200" dirty="0">
                          <a:solidFill>
                            <a:schemeClr val="tx1"/>
                          </a:solidFill>
                          <a:latin typeface="微軟正黑體" pitchFamily="34" charset="-120"/>
                          <a:ea typeface="微軟正黑體" pitchFamily="34" charset="-120"/>
                          <a:cs typeface="+mn-cs"/>
                        </a:rPr>
                        <a:t>1.</a:t>
                      </a:r>
                      <a:r>
                        <a:rPr lang="zh-TW" altLang="en-US" sz="2600" b="1" kern="1200" dirty="0">
                          <a:solidFill>
                            <a:schemeClr val="tx1"/>
                          </a:solidFill>
                          <a:latin typeface="微軟正黑體" pitchFamily="34" charset="-120"/>
                          <a:ea typeface="微軟正黑體" pitchFamily="34" charset="-120"/>
                          <a:cs typeface="+mn-cs"/>
                        </a:rPr>
                        <a:t>一般行政業務</a:t>
                      </a:r>
                      <a:r>
                        <a:rPr lang="zh-CN" altLang="en-US" sz="2600" b="1" kern="1200" dirty="0">
                          <a:solidFill>
                            <a:schemeClr val="tx1"/>
                          </a:solidFill>
                          <a:latin typeface="微軟正黑體" pitchFamily="34" charset="-120"/>
                          <a:ea typeface="微軟正黑體" pitchFamily="34" charset="-120"/>
                          <a:cs typeface="+mn-cs"/>
                        </a:rPr>
                        <a:t>工作</a:t>
                      </a:r>
                      <a:endParaRPr lang="zh-TW" altLang="en-US" sz="2600" b="1" kern="1200" dirty="0">
                        <a:solidFill>
                          <a:schemeClr val="tx1"/>
                        </a:solidFill>
                        <a:latin typeface="微軟正黑體" pitchFamily="34" charset="-120"/>
                        <a:ea typeface="微軟正黑體" pitchFamily="34" charset="-120"/>
                        <a:cs typeface="+mn-cs"/>
                      </a:endParaRPr>
                    </a:p>
                    <a:p>
                      <a:pPr algn="l"/>
                      <a:r>
                        <a:rPr lang="en-US" altLang="zh-TW" sz="2600" b="1" kern="1200" dirty="0">
                          <a:solidFill>
                            <a:schemeClr val="tx1"/>
                          </a:solidFill>
                          <a:latin typeface="微軟正黑體" pitchFamily="34" charset="-120"/>
                          <a:ea typeface="微軟正黑體" pitchFamily="34" charset="-120"/>
                          <a:cs typeface="+mn-cs"/>
                        </a:rPr>
                        <a:t>2.</a:t>
                      </a:r>
                      <a:r>
                        <a:rPr lang="zh-TW" altLang="en-US" sz="2600" b="1" kern="1200" dirty="0">
                          <a:solidFill>
                            <a:schemeClr val="tx1"/>
                          </a:solidFill>
                          <a:latin typeface="微軟正黑體" pitchFamily="34" charset="-120"/>
                          <a:ea typeface="微軟正黑體" pitchFamily="34" charset="-120"/>
                          <a:cs typeface="+mn-cs"/>
                        </a:rPr>
                        <a:t>支援全校性運動競賽及臨時交辦事項</a:t>
                      </a:r>
                    </a:p>
                    <a:p>
                      <a:pPr algn="l"/>
                      <a:r>
                        <a:rPr lang="en-US" altLang="zh-TW" sz="2600" b="1" kern="1200" dirty="0">
                          <a:solidFill>
                            <a:schemeClr val="tx1"/>
                          </a:solidFill>
                          <a:latin typeface="微軟正黑體" pitchFamily="34" charset="-120"/>
                          <a:ea typeface="微軟正黑體" pitchFamily="34" charset="-120"/>
                          <a:cs typeface="+mn-cs"/>
                        </a:rPr>
                        <a:t>3.</a:t>
                      </a:r>
                      <a:r>
                        <a:rPr lang="zh-TW" altLang="en-US" sz="2600" b="1" kern="1200" dirty="0">
                          <a:solidFill>
                            <a:schemeClr val="tx1"/>
                          </a:solidFill>
                          <a:latin typeface="微軟正黑體" pitchFamily="34" charset="-120"/>
                          <a:ea typeface="微軟正黑體" pitchFamily="34" charset="-120"/>
                          <a:cs typeface="+mn-cs"/>
                        </a:rPr>
                        <a:t>室內外運動場館設施管理與租借</a:t>
                      </a:r>
                    </a:p>
                    <a:p>
                      <a:pPr algn="l"/>
                      <a:r>
                        <a:rPr lang="en-US" altLang="zh-TW" sz="2600" b="1" kern="1200" dirty="0">
                          <a:solidFill>
                            <a:schemeClr val="tx1"/>
                          </a:solidFill>
                          <a:latin typeface="微軟正黑體" pitchFamily="34" charset="-120"/>
                          <a:ea typeface="微軟正黑體" pitchFamily="34" charset="-120"/>
                          <a:cs typeface="+mn-cs"/>
                        </a:rPr>
                        <a:t>4.</a:t>
                      </a:r>
                      <a:r>
                        <a:rPr lang="zh-TW" altLang="en-US" sz="2600" b="1" kern="1200" dirty="0">
                          <a:solidFill>
                            <a:schemeClr val="tx1"/>
                          </a:solidFill>
                          <a:latin typeface="微軟正黑體" pitchFamily="34" charset="-120"/>
                          <a:ea typeface="微軟正黑體" pitchFamily="34" charset="-120"/>
                          <a:cs typeface="+mn-cs"/>
                        </a:rPr>
                        <a:t>體育運動器材之管理及借用</a:t>
                      </a:r>
                      <a:endParaRPr lang="en-US" altLang="zh-TW" sz="2600" b="1" kern="1200" dirty="0">
                        <a:solidFill>
                          <a:schemeClr val="tx1"/>
                        </a:solidFill>
                        <a:latin typeface="微軟正黑體" pitchFamily="34" charset="-120"/>
                        <a:ea typeface="微軟正黑體"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altLang="zh-TW" sz="2600" b="1" dirty="0">
                          <a:solidFill>
                            <a:schemeClr val="tx1"/>
                          </a:solidFill>
                          <a:latin typeface="微軟正黑體" pitchFamily="34" charset="-120"/>
                          <a:ea typeface="微軟正黑體" pitchFamily="34" charset="-120"/>
                        </a:rPr>
                        <a:t>1239</a:t>
                      </a:r>
                      <a:endParaRPr lang="zh-TW" altLang="en-US" sz="2600" b="1" dirty="0">
                        <a:solidFill>
                          <a:schemeClr val="tx1"/>
                        </a:solidFill>
                        <a:latin typeface="微軟正黑體" pitchFamily="34" charset="-120"/>
                        <a:ea typeface="微軟正黑體" pitchFamily="34" charset="-120"/>
                      </a:endParaRPr>
                    </a:p>
                  </a:txBody>
                  <a:tcPr anchor="ctr" anchorCtr="1">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765633">
                <a:tc>
                  <a:txBody>
                    <a:bodyPr/>
                    <a:lstStyle/>
                    <a:p>
                      <a:pPr algn="ctr"/>
                      <a:r>
                        <a:rPr lang="zh-TW" altLang="en-US" sz="2600" b="1" dirty="0">
                          <a:solidFill>
                            <a:schemeClr val="tx1"/>
                          </a:solidFill>
                          <a:latin typeface="微軟正黑體" pitchFamily="34" charset="-120"/>
                          <a:ea typeface="微軟正黑體" pitchFamily="34" charset="-120"/>
                        </a:rPr>
                        <a:t>基礎能力教學中心 教授</a:t>
                      </a:r>
                      <a:endParaRPr lang="en-US" altLang="zh-TW" sz="2600" b="1" dirty="0">
                        <a:solidFill>
                          <a:schemeClr val="tx1"/>
                        </a:solidFill>
                        <a:latin typeface="微軟正黑體" pitchFamily="34" charset="-120"/>
                        <a:ea typeface="微軟正黑體" pitchFamily="34" charset="-120"/>
                      </a:endParaRPr>
                    </a:p>
                    <a:p>
                      <a:pPr marL="0" marR="0" lvl="0" indent="0" algn="ctr" defTabSz="771474" rtl="0" eaLnBrk="1" fontAlgn="auto" latinLnBrk="0" hangingPunct="1">
                        <a:lnSpc>
                          <a:spcPct val="100000"/>
                        </a:lnSpc>
                        <a:spcBef>
                          <a:spcPts val="0"/>
                        </a:spcBef>
                        <a:spcAft>
                          <a:spcPts val="0"/>
                        </a:spcAft>
                        <a:buClrTx/>
                        <a:buSzTx/>
                        <a:buFontTx/>
                        <a:buNone/>
                        <a:tabLst/>
                        <a:defRPr/>
                      </a:pPr>
                      <a:r>
                        <a:rPr lang="en-US" altLang="zh-TW" sz="2600" b="1" dirty="0">
                          <a:solidFill>
                            <a:schemeClr val="tx1"/>
                          </a:solidFill>
                          <a:latin typeface="微軟正黑體" pitchFamily="34" charset="-120"/>
                          <a:ea typeface="微軟正黑體" pitchFamily="34" charset="-120"/>
                        </a:rPr>
                        <a:t>(</a:t>
                      </a:r>
                      <a:r>
                        <a:rPr lang="zh-TW" altLang="en-US" sz="2600" b="1" kern="1200" dirty="0">
                          <a:solidFill>
                            <a:schemeClr val="tx1"/>
                          </a:solidFill>
                          <a:latin typeface="微軟正黑體" pitchFamily="34" charset="-120"/>
                          <a:ea typeface="微軟正黑體" pitchFamily="34" charset="-120"/>
                          <a:cs typeface="+mn-cs"/>
                        </a:rPr>
                        <a:t>總務</a:t>
                      </a:r>
                      <a:r>
                        <a:rPr lang="zh-TW" altLang="en-US" sz="2600" b="1" dirty="0">
                          <a:solidFill>
                            <a:schemeClr val="tx1"/>
                          </a:solidFill>
                          <a:latin typeface="微軟正黑體" pitchFamily="34" charset="-120"/>
                          <a:ea typeface="微軟正黑體" pitchFamily="34" charset="-120"/>
                        </a:rPr>
                        <a:t>長</a:t>
                      </a:r>
                      <a:r>
                        <a:rPr lang="en-US" altLang="zh-TW" sz="2600" b="1" dirty="0">
                          <a:solidFill>
                            <a:schemeClr val="tx1"/>
                          </a:solidFill>
                          <a:latin typeface="微軟正黑體" pitchFamily="34" charset="-120"/>
                          <a:ea typeface="微軟正黑體" pitchFamily="34" charset="-120"/>
                        </a:rPr>
                        <a:t>)</a:t>
                      </a:r>
                      <a:endParaRPr lang="zh-TW" altLang="en-US" sz="2600" b="1" dirty="0">
                        <a:solidFill>
                          <a:schemeClr val="tx1"/>
                        </a:solidFill>
                        <a:latin typeface="微軟正黑體" pitchFamily="34" charset="-120"/>
                        <a:ea typeface="微軟正黑體" pitchFamily="34" charset="-120"/>
                      </a:endParaRPr>
                    </a:p>
                  </a:txBody>
                  <a:tcPr anchor="ctr" anchorCtr="1">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zh-TW" altLang="en-US" sz="2600" b="1" dirty="0">
                          <a:solidFill>
                            <a:schemeClr val="tx1"/>
                          </a:solidFill>
                          <a:latin typeface="微軟正黑體" pitchFamily="34" charset="-120"/>
                          <a:ea typeface="微軟正黑體" pitchFamily="34" charset="-120"/>
                        </a:rPr>
                        <a:t>張鳳儀</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a:r>
                        <a:rPr lang="en-US" altLang="zh-TW" sz="2600" b="1" kern="1200" dirty="0">
                          <a:solidFill>
                            <a:schemeClr val="tx1"/>
                          </a:solidFill>
                          <a:latin typeface="微軟正黑體" pitchFamily="34" charset="-120"/>
                          <a:ea typeface="微軟正黑體" pitchFamily="34" charset="-120"/>
                          <a:cs typeface="+mn-cs"/>
                        </a:rPr>
                        <a:t>1.</a:t>
                      </a:r>
                      <a:r>
                        <a:rPr lang="zh-TW" altLang="en-US" sz="2600" b="1" kern="1200" dirty="0">
                          <a:solidFill>
                            <a:schemeClr val="tx1"/>
                          </a:solidFill>
                          <a:latin typeface="微軟正黑體" pitchFamily="34" charset="-120"/>
                          <a:ea typeface="微軟正黑體" pitchFamily="34" charset="-120"/>
                          <a:cs typeface="+mn-cs"/>
                        </a:rPr>
                        <a:t>體育教學規劃</a:t>
                      </a:r>
                      <a:endParaRPr lang="en-US" altLang="zh-TW" sz="2600" b="1" kern="1200" dirty="0">
                        <a:solidFill>
                          <a:schemeClr val="tx1"/>
                        </a:solidFill>
                        <a:latin typeface="微軟正黑體" pitchFamily="34" charset="-120"/>
                        <a:ea typeface="微軟正黑體" pitchFamily="34" charset="-120"/>
                        <a:cs typeface="+mn-cs"/>
                      </a:endParaRPr>
                    </a:p>
                    <a:p>
                      <a:pPr algn="l"/>
                      <a:r>
                        <a:rPr lang="en-US" altLang="zh-TW" sz="2600" b="1" kern="1200" dirty="0">
                          <a:solidFill>
                            <a:schemeClr val="tx1"/>
                          </a:solidFill>
                          <a:latin typeface="微軟正黑體" pitchFamily="34" charset="-120"/>
                          <a:ea typeface="微軟正黑體" pitchFamily="34" charset="-120"/>
                          <a:cs typeface="+mn-cs"/>
                        </a:rPr>
                        <a:t>2.</a:t>
                      </a:r>
                      <a:r>
                        <a:rPr lang="zh-TW" altLang="en-US" sz="2600" b="1" kern="1200" dirty="0">
                          <a:solidFill>
                            <a:schemeClr val="tx1"/>
                          </a:solidFill>
                          <a:latin typeface="微軟正黑體" pitchFamily="34" charset="-120"/>
                          <a:ea typeface="微軟正黑體" pitchFamily="34" charset="-120"/>
                          <a:cs typeface="+mn-cs"/>
                        </a:rPr>
                        <a:t>運動代表隊輔訓與管理</a:t>
                      </a:r>
                      <a:endParaRPr lang="en-US" altLang="zh-TW" sz="2600" b="1" kern="1200" dirty="0">
                        <a:solidFill>
                          <a:schemeClr val="tx1"/>
                        </a:solidFill>
                        <a:latin typeface="微軟正黑體" pitchFamily="34" charset="-120"/>
                        <a:ea typeface="微軟正黑體" pitchFamily="34" charset="-120"/>
                        <a:cs typeface="+mn-cs"/>
                      </a:endParaRPr>
                    </a:p>
                    <a:p>
                      <a:pPr algn="l"/>
                      <a:r>
                        <a:rPr lang="en-US" altLang="zh-TW" sz="2600" b="1" kern="1200" dirty="0">
                          <a:solidFill>
                            <a:schemeClr val="tx1"/>
                          </a:solidFill>
                          <a:latin typeface="微軟正黑體" pitchFamily="34" charset="-120"/>
                          <a:ea typeface="微軟正黑體" pitchFamily="34" charset="-120"/>
                          <a:cs typeface="+mn-cs"/>
                        </a:rPr>
                        <a:t>3.</a:t>
                      </a:r>
                      <a:r>
                        <a:rPr lang="zh-TW" altLang="en-US" sz="2600" b="1" kern="1200" dirty="0">
                          <a:solidFill>
                            <a:schemeClr val="tx1"/>
                          </a:solidFill>
                          <a:latin typeface="微軟正黑體" pitchFamily="34" charset="-120"/>
                          <a:ea typeface="微軟正黑體" pitchFamily="34" charset="-120"/>
                          <a:cs typeface="+mn-cs"/>
                        </a:rPr>
                        <a:t>運動場館設施管理</a:t>
                      </a:r>
                      <a:endParaRPr lang="en-US" altLang="zh-TW" sz="2600" b="1" kern="1200" dirty="0">
                        <a:solidFill>
                          <a:schemeClr val="tx1"/>
                        </a:solidFill>
                        <a:latin typeface="微軟正黑體" pitchFamily="34" charset="-120"/>
                        <a:ea typeface="微軟正黑體" pitchFamily="34" charset="-120"/>
                        <a:cs typeface="+mn-cs"/>
                      </a:endParaRPr>
                    </a:p>
                    <a:p>
                      <a:pPr algn="l"/>
                      <a:r>
                        <a:rPr lang="en-US" altLang="zh-TW" sz="2600" b="1" kern="1200" dirty="0">
                          <a:solidFill>
                            <a:schemeClr val="tx1"/>
                          </a:solidFill>
                          <a:latin typeface="微軟正黑體" pitchFamily="34" charset="-120"/>
                          <a:ea typeface="微軟正黑體" pitchFamily="34" charset="-120"/>
                          <a:cs typeface="+mn-cs"/>
                        </a:rPr>
                        <a:t>4.</a:t>
                      </a:r>
                      <a:r>
                        <a:rPr lang="zh-TW" altLang="en-US" sz="2600" b="1" kern="1200" dirty="0">
                          <a:solidFill>
                            <a:schemeClr val="tx1"/>
                          </a:solidFill>
                          <a:latin typeface="微軟正黑體" pitchFamily="34" charset="-120"/>
                          <a:ea typeface="微軟正黑體" pitchFamily="34" charset="-120"/>
                          <a:cs typeface="+mn-cs"/>
                        </a:rPr>
                        <a:t>支援全校性體育活動規劃及辦理</a:t>
                      </a:r>
                      <a:endParaRPr lang="en-US" altLang="zh-TW" sz="2600" b="1" kern="1200" dirty="0">
                        <a:solidFill>
                          <a:schemeClr val="tx1"/>
                        </a:solidFill>
                        <a:latin typeface="微軟正黑體" pitchFamily="34" charset="-120"/>
                        <a:ea typeface="微軟正黑體"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altLang="zh-TW" sz="2600" b="1" dirty="0">
                          <a:solidFill>
                            <a:schemeClr val="tx1"/>
                          </a:solidFill>
                          <a:latin typeface="微軟正黑體" pitchFamily="34" charset="-120"/>
                          <a:ea typeface="微軟正黑體" pitchFamily="34" charset="-120"/>
                        </a:rPr>
                        <a:t>1301/5318</a:t>
                      </a:r>
                      <a:endParaRPr lang="zh-TW" altLang="en-US" sz="2600" b="1" dirty="0">
                        <a:solidFill>
                          <a:schemeClr val="tx1"/>
                        </a:solidFill>
                        <a:latin typeface="微軟正黑體" pitchFamily="34" charset="-120"/>
                        <a:ea typeface="微軟正黑體" pitchFamily="34" charset="-120"/>
                      </a:endParaRPr>
                    </a:p>
                  </a:txBody>
                  <a:tcPr anchor="ctr" anchorCtr="1">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676569118"/>
                  </a:ext>
                </a:extLst>
              </a:tr>
              <a:tr h="1331294">
                <a:tc>
                  <a:txBody>
                    <a:bodyPr/>
                    <a:lstStyle/>
                    <a:p>
                      <a:pPr marL="0" algn="ctr" defTabSz="771474" rtl="0" eaLnBrk="1" latinLnBrk="0" hangingPunct="1"/>
                      <a:r>
                        <a:rPr lang="zh-TW" altLang="en-US" sz="2600" b="1" dirty="0">
                          <a:solidFill>
                            <a:schemeClr val="tx1"/>
                          </a:solidFill>
                          <a:latin typeface="微軟正黑體" pitchFamily="34" charset="-120"/>
                          <a:ea typeface="微軟正黑體" pitchFamily="34" charset="-120"/>
                        </a:rPr>
                        <a:t>基礎能力教學中心 </a:t>
                      </a:r>
                      <a:r>
                        <a:rPr lang="zh-TW" altLang="en-US" sz="2600" b="1" kern="1200" dirty="0">
                          <a:solidFill>
                            <a:schemeClr val="tx1"/>
                          </a:solidFill>
                          <a:latin typeface="微軟正黑體" pitchFamily="34" charset="-120"/>
                          <a:ea typeface="微軟正黑體" pitchFamily="34" charset="-120"/>
                          <a:cs typeface="+mn-cs"/>
                        </a:rPr>
                        <a:t>助理教授</a:t>
                      </a:r>
                    </a:p>
                  </a:txBody>
                  <a:tcPr anchor="ctr" anchorCtr="1">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771474" rtl="0" eaLnBrk="1" latinLnBrk="0" hangingPunct="1"/>
                      <a:r>
                        <a:rPr lang="zh-TW" altLang="en-US" sz="2600" b="1" kern="1200" dirty="0">
                          <a:solidFill>
                            <a:schemeClr val="tx1"/>
                          </a:solidFill>
                          <a:latin typeface="微軟正黑體" pitchFamily="34" charset="-120"/>
                          <a:ea typeface="微軟正黑體" pitchFamily="34" charset="-120"/>
                          <a:cs typeface="+mn-cs"/>
                        </a:rPr>
                        <a:t>邱詩涵</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l" defTabSz="771474" rtl="0" eaLnBrk="1" latinLnBrk="0" hangingPunct="1"/>
                      <a:r>
                        <a:rPr lang="en-US" altLang="zh-TW" sz="2600" b="1" kern="1200" dirty="0">
                          <a:solidFill>
                            <a:schemeClr val="tx1"/>
                          </a:solidFill>
                          <a:latin typeface="微軟正黑體" pitchFamily="34" charset="-120"/>
                          <a:ea typeface="微軟正黑體" pitchFamily="34" charset="-120"/>
                          <a:cs typeface="+mn-cs"/>
                        </a:rPr>
                        <a:t>1.</a:t>
                      </a:r>
                      <a:r>
                        <a:rPr lang="zh-TW" altLang="en-US" sz="2600" b="1" kern="1200" dirty="0">
                          <a:solidFill>
                            <a:schemeClr val="tx1"/>
                          </a:solidFill>
                          <a:latin typeface="微軟正黑體" pitchFamily="34" charset="-120"/>
                          <a:ea typeface="微軟正黑體" pitchFamily="34" charset="-120"/>
                          <a:cs typeface="+mn-cs"/>
                        </a:rPr>
                        <a:t>運動場館設施管理與營運</a:t>
                      </a:r>
                    </a:p>
                    <a:p>
                      <a:pPr marL="0" algn="l" defTabSz="771474" rtl="0" eaLnBrk="1" latinLnBrk="0" hangingPunct="1"/>
                      <a:r>
                        <a:rPr lang="en-US" altLang="zh-TW" sz="2600" b="1" kern="1200" dirty="0">
                          <a:solidFill>
                            <a:schemeClr val="tx1"/>
                          </a:solidFill>
                          <a:latin typeface="微軟正黑體" pitchFamily="34" charset="-120"/>
                          <a:ea typeface="微軟正黑體" pitchFamily="34" charset="-120"/>
                          <a:cs typeface="+mn-cs"/>
                        </a:rPr>
                        <a:t>2.</a:t>
                      </a:r>
                      <a:r>
                        <a:rPr lang="zh-TW" altLang="en-US" sz="2600" b="1" kern="1200" dirty="0">
                          <a:solidFill>
                            <a:schemeClr val="tx1"/>
                          </a:solidFill>
                          <a:latin typeface="微軟正黑體" pitchFamily="34" charset="-120"/>
                          <a:ea typeface="微軟正黑體" pitchFamily="34" charset="-120"/>
                          <a:cs typeface="+mn-cs"/>
                        </a:rPr>
                        <a:t>支援全校性體育活動規劃及辦理</a:t>
                      </a:r>
                    </a:p>
                    <a:p>
                      <a:pPr marL="0" algn="l" defTabSz="771474" rtl="0" eaLnBrk="1" latinLnBrk="0" hangingPunct="1"/>
                      <a:r>
                        <a:rPr lang="en-US" altLang="zh-TW" sz="2600" b="1" kern="1200" dirty="0">
                          <a:solidFill>
                            <a:schemeClr val="tx1"/>
                          </a:solidFill>
                          <a:latin typeface="微軟正黑體" pitchFamily="34" charset="-120"/>
                          <a:ea typeface="微軟正黑體" pitchFamily="34" charset="-120"/>
                          <a:cs typeface="+mn-cs"/>
                        </a:rPr>
                        <a:t>3.</a:t>
                      </a:r>
                      <a:r>
                        <a:rPr lang="zh-TW" altLang="en-US" sz="2600" b="1" kern="1200" dirty="0">
                          <a:solidFill>
                            <a:schemeClr val="tx1"/>
                          </a:solidFill>
                          <a:latin typeface="微軟正黑體" pitchFamily="34" charset="-120"/>
                          <a:ea typeface="微軟正黑體" pitchFamily="34" charset="-120"/>
                          <a:cs typeface="+mn-cs"/>
                        </a:rPr>
                        <a:t>辦理健康與運動促進相關活動</a:t>
                      </a:r>
                    </a:p>
                    <a:p>
                      <a:pPr marL="0" algn="l" defTabSz="771474" rtl="0" eaLnBrk="1" latinLnBrk="0" hangingPunct="1"/>
                      <a:r>
                        <a:rPr lang="en-US" altLang="zh-TW" sz="2600" b="1" kern="1200" dirty="0">
                          <a:solidFill>
                            <a:schemeClr val="tx1"/>
                          </a:solidFill>
                          <a:latin typeface="微軟正黑體" pitchFamily="34" charset="-120"/>
                          <a:ea typeface="微軟正黑體" pitchFamily="34" charset="-120"/>
                          <a:cs typeface="+mn-cs"/>
                        </a:rPr>
                        <a:t>4.</a:t>
                      </a:r>
                      <a:r>
                        <a:rPr lang="zh-TW" altLang="en-US" sz="2600" b="1" kern="1200" dirty="0">
                          <a:solidFill>
                            <a:schemeClr val="tx1"/>
                          </a:solidFill>
                          <a:latin typeface="微軟正黑體" pitchFamily="34" charset="-120"/>
                          <a:ea typeface="微軟正黑體" pitchFamily="34" charset="-120"/>
                          <a:cs typeface="+mn-cs"/>
                        </a:rPr>
                        <a:t>運動代表隊輔訓與管理</a:t>
                      </a:r>
                      <a:endParaRPr lang="en-US" altLang="zh-TW" sz="2600" b="1" kern="1200" dirty="0">
                        <a:solidFill>
                          <a:schemeClr val="tx1"/>
                        </a:solidFill>
                        <a:latin typeface="微軟正黑體" pitchFamily="34" charset="-120"/>
                        <a:ea typeface="微軟正黑體"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771474" rtl="0" eaLnBrk="1" latinLnBrk="0" hangingPunct="1"/>
                      <a:r>
                        <a:rPr lang="en-US" altLang="zh-TW" sz="2600" b="1" kern="1200" dirty="0">
                          <a:solidFill>
                            <a:schemeClr val="tx1"/>
                          </a:solidFill>
                          <a:latin typeface="微軟正黑體" pitchFamily="34" charset="-120"/>
                          <a:ea typeface="微軟正黑體" pitchFamily="34" charset="-120"/>
                          <a:cs typeface="+mn-cs"/>
                        </a:rPr>
                        <a:t>5323</a:t>
                      </a:r>
                      <a:endParaRPr lang="zh-TW" altLang="en-US" sz="2600" b="1" kern="1200" dirty="0">
                        <a:solidFill>
                          <a:schemeClr val="tx1"/>
                        </a:solidFill>
                        <a:latin typeface="微軟正黑體" pitchFamily="34" charset="-120"/>
                        <a:ea typeface="微軟正黑體" pitchFamily="34" charset="-120"/>
                        <a:cs typeface="+mn-cs"/>
                      </a:endParaRPr>
                    </a:p>
                  </a:txBody>
                  <a:tcPr anchor="ctr" anchorCtr="1">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42765867"/>
                  </a:ext>
                </a:extLst>
              </a:tr>
              <a:tr h="1419373">
                <a:tc>
                  <a:txBody>
                    <a:bodyPr/>
                    <a:lstStyle/>
                    <a:p>
                      <a:pPr marL="0" algn="ctr" defTabSz="771474" rtl="0" eaLnBrk="1" latinLnBrk="0" hangingPunct="1"/>
                      <a:r>
                        <a:rPr lang="zh-TW" altLang="en-US" sz="2600" b="1" dirty="0">
                          <a:solidFill>
                            <a:schemeClr val="tx1"/>
                          </a:solidFill>
                          <a:latin typeface="微軟正黑體" pitchFamily="34" charset="-120"/>
                          <a:ea typeface="微軟正黑體" pitchFamily="34" charset="-120"/>
                        </a:rPr>
                        <a:t>基礎能力教學中心</a:t>
                      </a:r>
                      <a:endParaRPr lang="en-US" altLang="zh-TW" sz="2600" b="1" dirty="0">
                        <a:solidFill>
                          <a:schemeClr val="tx1"/>
                        </a:solidFill>
                        <a:latin typeface="微軟正黑體" pitchFamily="34" charset="-120"/>
                        <a:ea typeface="微軟正黑體" pitchFamily="34" charset="-120"/>
                      </a:endParaRPr>
                    </a:p>
                    <a:p>
                      <a:pPr marL="0" algn="ctr" defTabSz="771474" rtl="0" eaLnBrk="1" latinLnBrk="0" hangingPunct="1"/>
                      <a:r>
                        <a:rPr lang="zh-TW" altLang="en-US" sz="2600" b="1" kern="1200" dirty="0">
                          <a:solidFill>
                            <a:schemeClr val="tx1"/>
                          </a:solidFill>
                          <a:latin typeface="微軟正黑體" pitchFamily="34" charset="-120"/>
                          <a:ea typeface="微軟正黑體" pitchFamily="34" charset="-120"/>
                          <a:cs typeface="+mn-cs"/>
                        </a:rPr>
                        <a:t>體育專案講師</a:t>
                      </a:r>
                    </a:p>
                  </a:txBody>
                  <a:tcPr anchor="ctr" anchorCtr="1">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771474" rtl="0" eaLnBrk="1" latinLnBrk="0" hangingPunct="1"/>
                      <a:r>
                        <a:rPr lang="zh-TW" altLang="en-US" sz="2600" b="1" kern="1200" dirty="0">
                          <a:solidFill>
                            <a:schemeClr val="tx1"/>
                          </a:solidFill>
                          <a:latin typeface="微軟正黑體" pitchFamily="34" charset="-120"/>
                          <a:ea typeface="微軟正黑體" pitchFamily="34" charset="-120"/>
                          <a:cs typeface="+mn-cs"/>
                        </a:rPr>
                        <a:t>蒲典聖</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a:r>
                        <a:rPr lang="en-US" altLang="zh-TW" sz="2600" b="1" kern="1200" dirty="0">
                          <a:solidFill>
                            <a:schemeClr val="tx1"/>
                          </a:solidFill>
                          <a:latin typeface="微軟正黑體" pitchFamily="34" charset="-120"/>
                          <a:ea typeface="微軟正黑體" pitchFamily="34" charset="-120"/>
                          <a:cs typeface="+mn-cs"/>
                        </a:rPr>
                        <a:t>1.</a:t>
                      </a:r>
                      <a:r>
                        <a:rPr lang="zh-TW" altLang="en-US" sz="2600" b="1" kern="1200" dirty="0">
                          <a:solidFill>
                            <a:schemeClr val="tx1"/>
                          </a:solidFill>
                          <a:latin typeface="微軟正黑體" pitchFamily="34" charset="-120"/>
                          <a:ea typeface="微軟正黑體" pitchFamily="34" charset="-120"/>
                          <a:cs typeface="+mn-cs"/>
                        </a:rPr>
                        <a:t>運動場館設施管理與營運</a:t>
                      </a:r>
                      <a:endParaRPr lang="en-US" altLang="zh-TW" sz="2600" b="1" kern="1200" dirty="0">
                        <a:solidFill>
                          <a:schemeClr val="tx1"/>
                        </a:solidFill>
                        <a:latin typeface="微軟正黑體" pitchFamily="34" charset="-120"/>
                        <a:ea typeface="微軟正黑體" pitchFamily="34" charset="-120"/>
                        <a:cs typeface="+mn-cs"/>
                      </a:endParaRPr>
                    </a:p>
                    <a:p>
                      <a:pPr algn="l"/>
                      <a:r>
                        <a:rPr lang="en-US" altLang="zh-TW" sz="2600" b="1" kern="1200" dirty="0">
                          <a:solidFill>
                            <a:schemeClr val="tx1"/>
                          </a:solidFill>
                          <a:latin typeface="微軟正黑體" pitchFamily="34" charset="-120"/>
                          <a:ea typeface="微軟正黑體" pitchFamily="34" charset="-120"/>
                          <a:cs typeface="+mn-cs"/>
                        </a:rPr>
                        <a:t>2.</a:t>
                      </a:r>
                      <a:r>
                        <a:rPr lang="zh-CN" altLang="en-US" sz="2600" b="1" kern="1200" dirty="0">
                          <a:solidFill>
                            <a:schemeClr val="tx1"/>
                          </a:solidFill>
                          <a:latin typeface="微軟正黑體" pitchFamily="34" charset="-120"/>
                          <a:ea typeface="微軟正黑體" pitchFamily="34" charset="-120"/>
                          <a:cs typeface="+mn-cs"/>
                        </a:rPr>
                        <a:t>支援</a:t>
                      </a:r>
                      <a:r>
                        <a:rPr lang="zh-TW" altLang="en-US" sz="2600" b="1" kern="1200" dirty="0">
                          <a:solidFill>
                            <a:schemeClr val="tx1"/>
                          </a:solidFill>
                          <a:latin typeface="微軟正黑體" pitchFamily="34" charset="-120"/>
                          <a:ea typeface="微軟正黑體" pitchFamily="34" charset="-120"/>
                          <a:cs typeface="+mn-cs"/>
                        </a:rPr>
                        <a:t>全校性體育活動規劃及辦理</a:t>
                      </a:r>
                      <a:endParaRPr lang="en-US" altLang="zh-TW" sz="2600" b="1" kern="1200" dirty="0">
                        <a:solidFill>
                          <a:schemeClr val="tx1"/>
                        </a:solidFill>
                        <a:latin typeface="微軟正黑體" pitchFamily="34" charset="-120"/>
                        <a:ea typeface="微軟正黑體" pitchFamily="34" charset="-120"/>
                        <a:cs typeface="+mn-cs"/>
                      </a:endParaRPr>
                    </a:p>
                    <a:p>
                      <a:pPr algn="l"/>
                      <a:r>
                        <a:rPr lang="en-US" altLang="zh-TW" sz="2600" b="1" kern="1200" dirty="0">
                          <a:solidFill>
                            <a:schemeClr val="tx1"/>
                          </a:solidFill>
                          <a:latin typeface="微軟正黑體" pitchFamily="34" charset="-120"/>
                          <a:ea typeface="微軟正黑體" pitchFamily="34" charset="-120"/>
                          <a:cs typeface="+mn-cs"/>
                        </a:rPr>
                        <a:t>3.</a:t>
                      </a:r>
                      <a:r>
                        <a:rPr lang="zh-TW" altLang="en-US" sz="2600" b="1" kern="1200" dirty="0">
                          <a:solidFill>
                            <a:schemeClr val="tx1"/>
                          </a:solidFill>
                          <a:latin typeface="微軟正黑體" pitchFamily="34" charset="-120"/>
                          <a:ea typeface="微軟正黑體" pitchFamily="34" charset="-120"/>
                          <a:cs typeface="+mn-cs"/>
                        </a:rPr>
                        <a:t>辦理健康與運動促進相關活動</a:t>
                      </a:r>
                      <a:endParaRPr lang="en-US" altLang="zh-TW" sz="2600" b="1" kern="1200" dirty="0">
                        <a:solidFill>
                          <a:schemeClr val="tx1"/>
                        </a:solidFill>
                        <a:latin typeface="微軟正黑體" pitchFamily="34" charset="-120"/>
                        <a:ea typeface="微軟正黑體" pitchFamily="34" charset="-120"/>
                        <a:cs typeface="+mn-cs"/>
                      </a:endParaRPr>
                    </a:p>
                    <a:p>
                      <a:pPr marL="0" marR="0" lvl="0" indent="0" algn="l" defTabSz="1371509" rtl="0" eaLnBrk="1" fontAlgn="auto" latinLnBrk="0" hangingPunct="1">
                        <a:lnSpc>
                          <a:spcPct val="100000"/>
                        </a:lnSpc>
                        <a:spcBef>
                          <a:spcPts val="0"/>
                        </a:spcBef>
                        <a:spcAft>
                          <a:spcPts val="0"/>
                        </a:spcAft>
                        <a:buClrTx/>
                        <a:buSzTx/>
                        <a:buFontTx/>
                        <a:buNone/>
                      </a:pPr>
                      <a:r>
                        <a:rPr lang="en-US" altLang="zh-TW" sz="2600" b="1" kern="1200" dirty="0">
                          <a:solidFill>
                            <a:schemeClr val="tx1"/>
                          </a:solidFill>
                          <a:latin typeface="微軟正黑體" pitchFamily="34" charset="-120"/>
                          <a:ea typeface="微軟正黑體" pitchFamily="34" charset="-120"/>
                          <a:cs typeface="+mn-cs"/>
                        </a:rPr>
                        <a:t>4.</a:t>
                      </a:r>
                      <a:r>
                        <a:rPr lang="zh-TW" altLang="en-US" sz="2600" b="1" kern="1200" dirty="0">
                          <a:solidFill>
                            <a:schemeClr val="tx1"/>
                          </a:solidFill>
                          <a:latin typeface="微軟正黑體" pitchFamily="34" charset="-120"/>
                          <a:ea typeface="微軟正黑體" pitchFamily="34" charset="-120"/>
                          <a:cs typeface="+mn-cs"/>
                        </a:rPr>
                        <a:t>運動代表隊輔訓與管理</a:t>
                      </a:r>
                      <a:endParaRPr lang="en-US" altLang="zh-TW" sz="2600" b="1" kern="1200" dirty="0">
                        <a:solidFill>
                          <a:schemeClr val="tx1"/>
                        </a:solidFill>
                        <a:latin typeface="微軟正黑體" pitchFamily="34" charset="-120"/>
                        <a:ea typeface="微軟正黑體"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a:r>
                        <a:rPr lang="en-US" altLang="en-US" sz="2600" b="1" dirty="0">
                          <a:solidFill>
                            <a:schemeClr val="tx1"/>
                          </a:solidFill>
                          <a:latin typeface="微軟正黑體" pitchFamily="34" charset="-120"/>
                          <a:ea typeface="微軟正黑體" pitchFamily="34" charset="-120"/>
                        </a:rPr>
                        <a:t>1232</a:t>
                      </a:r>
                      <a:endParaRPr lang="zh-TW" altLang="en-US" sz="2600" b="1" dirty="0">
                        <a:solidFill>
                          <a:schemeClr val="tx1"/>
                        </a:solidFill>
                        <a:latin typeface="微軟正黑體" pitchFamily="34" charset="-120"/>
                        <a:ea typeface="微軟正黑體" pitchFamily="34" charset="-120"/>
                      </a:endParaRPr>
                    </a:p>
                  </a:txBody>
                  <a:tcPr anchor="ctr" anchorCtr="1">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3"/>
                  </a:ext>
                </a:extLst>
              </a:tr>
            </a:tbl>
          </a:graphicData>
        </a:graphic>
      </p:graphicFrame>
      <p:sp>
        <p:nvSpPr>
          <p:cNvPr id="3" name="投影片編號版面配置區 2">
            <a:extLst>
              <a:ext uri="{FF2B5EF4-FFF2-40B4-BE49-F238E27FC236}">
                <a16:creationId xmlns:a16="http://schemas.microsoft.com/office/drawing/2014/main" id="{FA7D0B27-8D02-4BF4-74C3-65780E22A708}"/>
              </a:ext>
            </a:extLst>
          </p:cNvPr>
          <p:cNvSpPr>
            <a:spLocks noGrp="1"/>
          </p:cNvSpPr>
          <p:nvPr>
            <p:ph type="sldNum" sz="quarter" idx="12"/>
          </p:nvPr>
        </p:nvSpPr>
        <p:spPr/>
        <p:txBody>
          <a:bodyPr/>
          <a:lstStyle/>
          <a:p>
            <a:fld id="{D186756A-1D25-48B6-85C5-45BE373E4F3C}" type="slidenum">
              <a:rPr lang="zh-TW" altLang="en-US" smtClean="0"/>
              <a:t>10</a:t>
            </a:fld>
            <a:endParaRPr lang="zh-TW" altLang="en-US"/>
          </a:p>
        </p:txBody>
      </p:sp>
    </p:spTree>
    <p:extLst>
      <p:ext uri="{BB962C8B-B14F-4D97-AF65-F5344CB8AC3E}">
        <p14:creationId xmlns:p14="http://schemas.microsoft.com/office/powerpoint/2010/main" val="3812536854"/>
      </p:ext>
    </p:extLst>
  </p:cSld>
  <p:clrMapOvr>
    <a:masterClrMapping/>
  </p:clrMapOvr>
  <mc:AlternateContent xmlns:mc="http://schemas.openxmlformats.org/markup-compatibility/2006" xmlns:p14="http://schemas.microsoft.com/office/powerpoint/2010/main">
    <mc:Choice Requires="p14">
      <p:transition p14:dur="0" advTm="3066"/>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1"/>
          <p:cNvGrpSpPr/>
          <p:nvPr/>
        </p:nvGrpSpPr>
        <p:grpSpPr>
          <a:xfrm>
            <a:off x="767166" y="1586768"/>
            <a:ext cx="16327466" cy="7221056"/>
            <a:chOff x="767166" y="2546888"/>
            <a:chExt cx="16327466" cy="7221056"/>
          </a:xfrm>
        </p:grpSpPr>
        <p:grpSp>
          <p:nvGrpSpPr>
            <p:cNvPr id="7" name="群組 6"/>
            <p:cNvGrpSpPr/>
            <p:nvPr/>
          </p:nvGrpSpPr>
          <p:grpSpPr>
            <a:xfrm>
              <a:off x="767166" y="2546888"/>
              <a:ext cx="16327466" cy="1069383"/>
              <a:chOff x="767166" y="2851688"/>
              <a:chExt cx="16327466" cy="1069383"/>
            </a:xfrm>
          </p:grpSpPr>
          <p:sp>
            <p:nvSpPr>
              <p:cNvPr id="3" name="圓角矩形 2"/>
              <p:cNvSpPr/>
              <p:nvPr/>
            </p:nvSpPr>
            <p:spPr>
              <a:xfrm>
                <a:off x="1890794" y="2851688"/>
                <a:ext cx="15203838" cy="1069383"/>
              </a:xfrm>
              <a:prstGeom prst="roundRect">
                <a:avLst/>
              </a:prstGeom>
              <a:gradFill flip="none" rotWithShape="1">
                <a:gsLst>
                  <a:gs pos="0">
                    <a:srgbClr val="FF0000"/>
                  </a:gs>
                  <a:gs pos="42000">
                    <a:srgbClr val="FF3F3F"/>
                  </a:gs>
                  <a:gs pos="100000">
                    <a:srgbClr val="FFFFFF"/>
                  </a:gs>
                </a:gsLst>
                <a:lin ang="135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r>
                  <a:rPr lang="zh-TW" altLang="en-US" sz="4800" dirty="0">
                    <a:solidFill>
                      <a:schemeClr val="tx1"/>
                    </a:solidFill>
                    <a:latin typeface="標楷體" pitchFamily="65" charset="-120"/>
                    <a:ea typeface="標楷體" pitchFamily="65" charset="-120"/>
                  </a:rPr>
                  <a:t>訂定各項體育規章表冊。</a:t>
                </a:r>
                <a:endParaRPr lang="zh-TW" altLang="en-US" sz="4800" dirty="0">
                  <a:solidFill>
                    <a:schemeClr val="tx1"/>
                  </a:solidFill>
                </a:endParaRPr>
              </a:p>
            </p:txBody>
          </p:sp>
          <p:sp>
            <p:nvSpPr>
              <p:cNvPr id="4" name="橢圓 3"/>
              <p:cNvSpPr/>
              <p:nvPr/>
            </p:nvSpPr>
            <p:spPr>
              <a:xfrm>
                <a:off x="767166" y="3037667"/>
                <a:ext cx="697424" cy="697424"/>
              </a:xfrm>
              <a:prstGeom prst="ellipse">
                <a:avLst/>
              </a:prstGeom>
              <a:gradFill flip="none" rotWithShape="1">
                <a:gsLst>
                  <a:gs pos="0">
                    <a:srgbClr val="FF0000"/>
                  </a:gs>
                  <a:gs pos="42000">
                    <a:srgbClr val="FF3F3F"/>
                  </a:gs>
                  <a:gs pos="100000">
                    <a:srgbClr val="FFFFFF"/>
                  </a:gs>
                </a:gsLst>
                <a:lin ang="135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zh-TW" altLang="en-US" sz="4800" dirty="0">
                  <a:solidFill>
                    <a:schemeClr val="tx1"/>
                  </a:solidFill>
                  <a:latin typeface="標楷體" pitchFamily="65" charset="-120"/>
                  <a:ea typeface="標楷體" pitchFamily="65" charset="-120"/>
                </a:endParaRPr>
              </a:p>
            </p:txBody>
          </p:sp>
        </p:grpSp>
        <p:grpSp>
          <p:nvGrpSpPr>
            <p:cNvPr id="10" name="群組 9"/>
            <p:cNvGrpSpPr/>
            <p:nvPr/>
          </p:nvGrpSpPr>
          <p:grpSpPr>
            <a:xfrm>
              <a:off x="767166" y="3832070"/>
              <a:ext cx="16327466" cy="1069383"/>
              <a:chOff x="767166" y="2851688"/>
              <a:chExt cx="16327466" cy="1069383"/>
            </a:xfrm>
            <a:gradFill flip="none" rotWithShape="1">
              <a:gsLst>
                <a:gs pos="0">
                  <a:srgbClr val="FFC000"/>
                </a:gs>
                <a:gs pos="42000">
                  <a:srgbClr val="FFFD8B"/>
                </a:gs>
                <a:gs pos="100000">
                  <a:srgbClr val="FFFFFF"/>
                </a:gs>
              </a:gsLst>
              <a:lin ang="13500000" scaled="1"/>
              <a:tileRect/>
            </a:gradFill>
          </p:grpSpPr>
          <p:sp>
            <p:nvSpPr>
              <p:cNvPr id="11" name="圓角矩形 10"/>
              <p:cNvSpPr/>
              <p:nvPr/>
            </p:nvSpPr>
            <p:spPr>
              <a:xfrm>
                <a:off x="1890794" y="2851688"/>
                <a:ext cx="15203838" cy="1069383"/>
              </a:xfrm>
              <a:prstGeom prst="roundRect">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r>
                  <a:rPr lang="zh-TW" altLang="en-US" sz="4800" dirty="0">
                    <a:solidFill>
                      <a:schemeClr val="tx1"/>
                    </a:solidFill>
                    <a:latin typeface="標楷體" pitchFamily="65" charset="-120"/>
                    <a:ea typeface="標楷體" pitchFamily="65" charset="-120"/>
                  </a:rPr>
                  <a:t>規劃體育各項設備及擴建計劃。</a:t>
                </a:r>
              </a:p>
            </p:txBody>
          </p:sp>
          <p:sp>
            <p:nvSpPr>
              <p:cNvPr id="12" name="橢圓 11"/>
              <p:cNvSpPr/>
              <p:nvPr/>
            </p:nvSpPr>
            <p:spPr>
              <a:xfrm>
                <a:off x="767166" y="3037667"/>
                <a:ext cx="697424" cy="69742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TW" altLang="en-US" dirty="0">
                  <a:solidFill>
                    <a:schemeClr val="tx1"/>
                  </a:solidFill>
                </a:endParaRPr>
              </a:p>
            </p:txBody>
          </p:sp>
        </p:grpSp>
        <p:grpSp>
          <p:nvGrpSpPr>
            <p:cNvPr id="13" name="群組 12"/>
            <p:cNvGrpSpPr/>
            <p:nvPr/>
          </p:nvGrpSpPr>
          <p:grpSpPr>
            <a:xfrm>
              <a:off x="767166" y="5117252"/>
              <a:ext cx="16327466" cy="1069383"/>
              <a:chOff x="767166" y="2851688"/>
              <a:chExt cx="16327466" cy="1069383"/>
            </a:xfrm>
          </p:grpSpPr>
          <p:sp>
            <p:nvSpPr>
              <p:cNvPr id="14" name="圓角矩形 13"/>
              <p:cNvSpPr/>
              <p:nvPr/>
            </p:nvSpPr>
            <p:spPr>
              <a:xfrm>
                <a:off x="1890794" y="2851688"/>
                <a:ext cx="15203838" cy="1069383"/>
              </a:xfrm>
              <a:prstGeom prst="roundRect">
                <a:avLst/>
              </a:prstGeom>
              <a:gradFill flip="none" rotWithShape="1">
                <a:gsLst>
                  <a:gs pos="0">
                    <a:schemeClr val="accent1"/>
                  </a:gs>
                  <a:gs pos="42000">
                    <a:schemeClr val="accent1">
                      <a:lumMod val="75000"/>
                    </a:schemeClr>
                  </a:gs>
                  <a:gs pos="100000">
                    <a:srgbClr val="FFFFFF"/>
                  </a:gs>
                </a:gsLst>
                <a:lin ang="135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r>
                  <a:rPr lang="zh-TW" altLang="en-US" sz="4800" dirty="0">
                    <a:solidFill>
                      <a:schemeClr val="tx1"/>
                    </a:solidFill>
                    <a:latin typeface="標楷體" pitchFamily="65" charset="-120"/>
                    <a:ea typeface="標楷體" pitchFamily="65" charset="-120"/>
                  </a:rPr>
                  <a:t>規劃全校師生校內外之體育活動。</a:t>
                </a:r>
                <a:endParaRPr lang="en-US" altLang="zh-TW" sz="4800" dirty="0">
                  <a:solidFill>
                    <a:schemeClr val="tx1"/>
                  </a:solidFill>
                  <a:latin typeface="標楷體" pitchFamily="65" charset="-120"/>
                  <a:ea typeface="標楷體" pitchFamily="65" charset="-120"/>
                </a:endParaRPr>
              </a:p>
            </p:txBody>
          </p:sp>
          <p:sp>
            <p:nvSpPr>
              <p:cNvPr id="15" name="橢圓 14"/>
              <p:cNvSpPr/>
              <p:nvPr/>
            </p:nvSpPr>
            <p:spPr>
              <a:xfrm>
                <a:off x="767166" y="3037667"/>
                <a:ext cx="697424" cy="697424"/>
              </a:xfrm>
              <a:prstGeom prst="ellipse">
                <a:avLst/>
              </a:prstGeom>
              <a:gradFill flip="none" rotWithShape="1">
                <a:gsLst>
                  <a:gs pos="0">
                    <a:schemeClr val="accent1"/>
                  </a:gs>
                  <a:gs pos="42000">
                    <a:schemeClr val="accent1">
                      <a:lumMod val="75000"/>
                    </a:schemeClr>
                  </a:gs>
                  <a:gs pos="100000">
                    <a:srgbClr val="FFFFFF"/>
                  </a:gs>
                </a:gsLst>
                <a:lin ang="135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TW" altLang="en-US" dirty="0">
                  <a:solidFill>
                    <a:schemeClr val="tx1"/>
                  </a:solidFill>
                </a:endParaRPr>
              </a:p>
            </p:txBody>
          </p:sp>
        </p:grpSp>
        <p:grpSp>
          <p:nvGrpSpPr>
            <p:cNvPr id="16" name="群組 15"/>
            <p:cNvGrpSpPr/>
            <p:nvPr/>
          </p:nvGrpSpPr>
          <p:grpSpPr>
            <a:xfrm>
              <a:off x="767166" y="6402434"/>
              <a:ext cx="16327466" cy="1736646"/>
              <a:chOff x="767166" y="2518057"/>
              <a:chExt cx="16327466" cy="1736646"/>
            </a:xfrm>
            <a:gradFill>
              <a:gsLst>
                <a:gs pos="0">
                  <a:schemeClr val="accent6">
                    <a:lumMod val="50000"/>
                  </a:schemeClr>
                </a:gs>
                <a:gs pos="42000">
                  <a:schemeClr val="accent6">
                    <a:lumMod val="60000"/>
                    <a:lumOff val="40000"/>
                  </a:schemeClr>
                </a:gs>
                <a:gs pos="100000">
                  <a:srgbClr val="FFFFFF"/>
                </a:gs>
              </a:gsLst>
              <a:lin ang="13500000" scaled="1"/>
            </a:gradFill>
          </p:grpSpPr>
          <p:sp>
            <p:nvSpPr>
              <p:cNvPr id="17" name="圓角矩形 16"/>
              <p:cNvSpPr/>
              <p:nvPr/>
            </p:nvSpPr>
            <p:spPr>
              <a:xfrm>
                <a:off x="1890794" y="2518057"/>
                <a:ext cx="15203838" cy="1736646"/>
              </a:xfrm>
              <a:prstGeom prst="roundRect">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zh-TW" altLang="en-US" sz="4800" dirty="0">
                    <a:solidFill>
                      <a:schemeClr val="tx1"/>
                    </a:solidFill>
                    <a:latin typeface="標楷體" pitchFamily="65" charset="-120"/>
                    <a:ea typeface="標楷體" pitchFamily="65" charset="-120"/>
                  </a:rPr>
                  <a:t>運動檔案之建立器材之管理與體育器材借用</a:t>
                </a:r>
                <a:r>
                  <a:rPr lang="zh-TW" altLang="zh-TW" sz="4800" dirty="0">
                    <a:solidFill>
                      <a:schemeClr val="tx1"/>
                    </a:solidFill>
                  </a:rPr>
                  <a:t>、</a:t>
                </a:r>
                <a:r>
                  <a:rPr lang="zh-TW" altLang="en-US" sz="4800" dirty="0">
                    <a:solidFill>
                      <a:schemeClr val="tx1"/>
                    </a:solidFill>
                    <a:latin typeface="標楷體" pitchFamily="65" charset="-120"/>
                    <a:ea typeface="標楷體" pitchFamily="65" charset="-120"/>
                  </a:rPr>
                  <a:t>請購、管理、結報等事宜。</a:t>
                </a:r>
                <a:endParaRPr lang="en-US" altLang="zh-TW" sz="4800" dirty="0">
                  <a:solidFill>
                    <a:schemeClr val="tx1"/>
                  </a:solidFill>
                  <a:latin typeface="標楷體" pitchFamily="65" charset="-120"/>
                  <a:ea typeface="標楷體" pitchFamily="65" charset="-120"/>
                </a:endParaRPr>
              </a:p>
            </p:txBody>
          </p:sp>
          <p:sp>
            <p:nvSpPr>
              <p:cNvPr id="18" name="橢圓 17"/>
              <p:cNvSpPr/>
              <p:nvPr/>
            </p:nvSpPr>
            <p:spPr>
              <a:xfrm>
                <a:off x="767166" y="3037667"/>
                <a:ext cx="697424" cy="69742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TW" altLang="en-US" dirty="0">
                  <a:solidFill>
                    <a:schemeClr val="tx1"/>
                  </a:solidFill>
                </a:endParaRPr>
              </a:p>
            </p:txBody>
          </p:sp>
        </p:grpSp>
        <p:grpSp>
          <p:nvGrpSpPr>
            <p:cNvPr id="19" name="群組 18"/>
            <p:cNvGrpSpPr/>
            <p:nvPr/>
          </p:nvGrpSpPr>
          <p:grpSpPr>
            <a:xfrm>
              <a:off x="767166" y="8354879"/>
              <a:ext cx="16327466" cy="1413065"/>
              <a:chOff x="767166" y="2851688"/>
              <a:chExt cx="16327466" cy="1413065"/>
            </a:xfrm>
            <a:gradFill>
              <a:gsLst>
                <a:gs pos="0">
                  <a:srgbClr val="7030A0"/>
                </a:gs>
                <a:gs pos="42000">
                  <a:srgbClr val="EC74CD"/>
                </a:gs>
                <a:gs pos="100000">
                  <a:srgbClr val="FFFFFF"/>
                </a:gs>
              </a:gsLst>
              <a:lin ang="13500000" scaled="1"/>
            </a:gradFill>
          </p:grpSpPr>
          <p:sp>
            <p:nvSpPr>
              <p:cNvPr id="20" name="圓角矩形 19"/>
              <p:cNvSpPr/>
              <p:nvPr/>
            </p:nvSpPr>
            <p:spPr>
              <a:xfrm>
                <a:off x="1890794" y="2851688"/>
                <a:ext cx="15203838" cy="1413065"/>
              </a:xfrm>
              <a:prstGeom prst="roundRect">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r>
                  <a:rPr lang="zh-TW" altLang="en-US" sz="4800" dirty="0">
                    <a:solidFill>
                      <a:schemeClr val="tx1"/>
                    </a:solidFill>
                    <a:latin typeface="標楷體" pitchFamily="65" charset="-120"/>
                    <a:ea typeface="標楷體" pitchFamily="65" charset="-120"/>
                  </a:rPr>
                  <a:t>配合基礎能力教學中心規劃體育學科教學課程及推廣事</a:t>
                </a:r>
                <a:endParaRPr lang="en-US" altLang="zh-TW" sz="4800" dirty="0">
                  <a:solidFill>
                    <a:schemeClr val="tx1"/>
                  </a:solidFill>
                  <a:latin typeface="標楷體" pitchFamily="65" charset="-120"/>
                  <a:ea typeface="標楷體" pitchFamily="65" charset="-120"/>
                </a:endParaRPr>
              </a:p>
              <a:p>
                <a:r>
                  <a:rPr lang="zh-TW" altLang="en-US" sz="4800" dirty="0">
                    <a:solidFill>
                      <a:schemeClr val="tx1"/>
                    </a:solidFill>
                    <a:latin typeface="標楷體" pitchFamily="65" charset="-120"/>
                    <a:ea typeface="標楷體" pitchFamily="65" charset="-120"/>
                  </a:rPr>
                  <a:t>項。</a:t>
                </a:r>
                <a:endParaRPr lang="en-US" altLang="zh-TW" sz="4800" dirty="0">
                  <a:solidFill>
                    <a:schemeClr val="tx1"/>
                  </a:solidFill>
                  <a:latin typeface="標楷體" pitchFamily="65" charset="-120"/>
                  <a:ea typeface="標楷體" pitchFamily="65" charset="-120"/>
                </a:endParaRPr>
              </a:p>
            </p:txBody>
          </p:sp>
          <p:sp>
            <p:nvSpPr>
              <p:cNvPr id="21" name="橢圓 20"/>
              <p:cNvSpPr/>
              <p:nvPr/>
            </p:nvSpPr>
            <p:spPr>
              <a:xfrm>
                <a:off x="767166" y="3209508"/>
                <a:ext cx="697424" cy="69742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TW" altLang="en-US" dirty="0">
                  <a:solidFill>
                    <a:schemeClr val="tx1"/>
                  </a:solidFill>
                </a:endParaRPr>
              </a:p>
            </p:txBody>
          </p:sp>
        </p:grpSp>
      </p:grpSp>
      <p:sp>
        <p:nvSpPr>
          <p:cNvPr id="22" name="タイトル 5"/>
          <p:cNvSpPr>
            <a:spLocks noGrp="1"/>
          </p:cNvSpPr>
          <p:nvPr>
            <p:ph type="title"/>
          </p:nvPr>
        </p:nvSpPr>
        <p:spPr>
          <a:xfrm>
            <a:off x="729782" y="43862"/>
            <a:ext cx="3984759" cy="1403936"/>
          </a:xfrm>
        </p:spPr>
        <p:txBody>
          <a:bodyPr>
            <a:normAutofit/>
          </a:bodyPr>
          <a:lstStyle/>
          <a:p>
            <a:r>
              <a:rPr lang="zh-TW" altLang="en-US" b="1" dirty="0">
                <a:latin typeface="微軟正黑體" pitchFamily="34" charset="-120"/>
                <a:ea typeface="微軟正黑體" pitchFamily="34" charset="-120"/>
              </a:rPr>
              <a:t>服務項目</a:t>
            </a:r>
            <a:endParaRPr lang="en-US" b="1" dirty="0">
              <a:latin typeface="微軟正黑體" pitchFamily="34" charset="-120"/>
              <a:ea typeface="微軟正黑體" pitchFamily="34" charset="-120"/>
            </a:endParaRPr>
          </a:p>
        </p:txBody>
      </p:sp>
      <p:sp>
        <p:nvSpPr>
          <p:cNvPr id="6" name="投影片編號版面配置區 5">
            <a:extLst>
              <a:ext uri="{FF2B5EF4-FFF2-40B4-BE49-F238E27FC236}">
                <a16:creationId xmlns:a16="http://schemas.microsoft.com/office/drawing/2014/main" id="{92EC4B98-6619-F703-5A4E-AB93E7BE34F1}"/>
              </a:ext>
            </a:extLst>
          </p:cNvPr>
          <p:cNvSpPr>
            <a:spLocks noGrp="1"/>
          </p:cNvSpPr>
          <p:nvPr>
            <p:ph type="sldNum" sz="quarter" idx="12"/>
          </p:nvPr>
        </p:nvSpPr>
        <p:spPr/>
        <p:txBody>
          <a:bodyPr/>
          <a:lstStyle/>
          <a:p>
            <a:fld id="{D186756A-1D25-48B6-85C5-45BE373E4F3C}" type="slidenum">
              <a:rPr lang="zh-TW" altLang="en-US" smtClean="0"/>
              <a:t>11</a:t>
            </a:fld>
            <a:endParaRPr lang="zh-TW" altLang="en-US"/>
          </a:p>
        </p:txBody>
      </p:sp>
    </p:spTree>
    <p:extLst>
      <p:ext uri="{BB962C8B-B14F-4D97-AF65-F5344CB8AC3E}">
        <p14:creationId xmlns:p14="http://schemas.microsoft.com/office/powerpoint/2010/main" val="1691386102"/>
      </p:ext>
    </p:extLst>
  </p:cSld>
  <p:clrMapOvr>
    <a:masterClrMapping/>
  </p:clrMapOvr>
  <mc:AlternateContent xmlns:mc="http://schemas.openxmlformats.org/markup-compatibility/2006" xmlns:p14="http://schemas.microsoft.com/office/powerpoint/2010/main">
    <mc:Choice Requires="p14">
      <p:transition p14:dur="0" advTm="3066"/>
    </mc:Choice>
    <mc:Fallback xmlns="">
      <p:transition advTm="306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5"/>
          <p:cNvGraphicFramePr>
            <a:graphicFrameLocks noGrp="1"/>
          </p:cNvGraphicFramePr>
          <p:nvPr>
            <p:extLst>
              <p:ext uri="{D42A27DB-BD31-4B8C-83A1-F6EECF244321}">
                <p14:modId xmlns:p14="http://schemas.microsoft.com/office/powerpoint/2010/main" val="1906569365"/>
              </p:ext>
            </p:extLst>
          </p:nvPr>
        </p:nvGraphicFramePr>
        <p:xfrm>
          <a:off x="472441" y="1813559"/>
          <a:ext cx="17632678" cy="6967212"/>
        </p:xfrm>
        <a:graphic>
          <a:graphicData uri="http://schemas.openxmlformats.org/drawingml/2006/table">
            <a:tbl>
              <a:tblPr firstRow="1" bandRow="1">
                <a:tableStyleId>{5C22544A-7EE6-4342-B048-85BDC9FD1C3A}</a:tableStyleId>
              </a:tblPr>
              <a:tblGrid>
                <a:gridCol w="4358639">
                  <a:extLst>
                    <a:ext uri="{9D8B030D-6E8A-4147-A177-3AD203B41FA5}">
                      <a16:colId xmlns:a16="http://schemas.microsoft.com/office/drawing/2014/main" val="20000"/>
                    </a:ext>
                  </a:extLst>
                </a:gridCol>
                <a:gridCol w="1777464">
                  <a:extLst>
                    <a:ext uri="{9D8B030D-6E8A-4147-A177-3AD203B41FA5}">
                      <a16:colId xmlns:a16="http://schemas.microsoft.com/office/drawing/2014/main" val="20001"/>
                    </a:ext>
                  </a:extLst>
                </a:gridCol>
                <a:gridCol w="9261251">
                  <a:extLst>
                    <a:ext uri="{9D8B030D-6E8A-4147-A177-3AD203B41FA5}">
                      <a16:colId xmlns:a16="http://schemas.microsoft.com/office/drawing/2014/main" val="20002"/>
                    </a:ext>
                  </a:extLst>
                </a:gridCol>
                <a:gridCol w="2235324">
                  <a:extLst>
                    <a:ext uri="{9D8B030D-6E8A-4147-A177-3AD203B41FA5}">
                      <a16:colId xmlns:a16="http://schemas.microsoft.com/office/drawing/2014/main" val="20003"/>
                    </a:ext>
                  </a:extLst>
                </a:gridCol>
              </a:tblGrid>
              <a:tr h="618160">
                <a:tc>
                  <a:txBody>
                    <a:bodyPr/>
                    <a:lstStyle/>
                    <a:p>
                      <a:pPr algn="ctr"/>
                      <a:r>
                        <a:rPr lang="zh-TW" altLang="en-US" sz="3600" dirty="0">
                          <a:solidFill>
                            <a:schemeClr val="tx1"/>
                          </a:solidFill>
                          <a:latin typeface="微軟正黑體" pitchFamily="34" charset="-120"/>
                          <a:ea typeface="微軟正黑體" pitchFamily="34" charset="-120"/>
                        </a:rPr>
                        <a:t>職稱</a:t>
                      </a:r>
                    </a:p>
                  </a:txBody>
                  <a:tcPr anchor="ctr" anchorCtr="1">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3600" dirty="0">
                          <a:solidFill>
                            <a:schemeClr val="tx1"/>
                          </a:solidFill>
                          <a:latin typeface="微軟正黑體" pitchFamily="34" charset="-120"/>
                          <a:ea typeface="微軟正黑體" pitchFamily="34" charset="-120"/>
                        </a:rPr>
                        <a:t>姓名</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3600" dirty="0">
                          <a:solidFill>
                            <a:schemeClr val="tx1"/>
                          </a:solidFill>
                          <a:latin typeface="微軟正黑體" pitchFamily="34" charset="-120"/>
                          <a:ea typeface="微軟正黑體" pitchFamily="34" charset="-120"/>
                        </a:rPr>
                        <a:t>服務項目</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3600" dirty="0">
                          <a:solidFill>
                            <a:schemeClr val="tx1"/>
                          </a:solidFill>
                          <a:latin typeface="微軟正黑體" pitchFamily="34" charset="-120"/>
                          <a:ea typeface="微軟正黑體" pitchFamily="34" charset="-120"/>
                        </a:rPr>
                        <a:t>分機</a:t>
                      </a:r>
                    </a:p>
                  </a:txBody>
                  <a:tcPr anchor="ctr" anchorCtr="1">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971395">
                <a:tc>
                  <a:txBody>
                    <a:bodyPr/>
                    <a:lstStyle/>
                    <a:p>
                      <a:pPr algn="ctr">
                        <a:lnSpc>
                          <a:spcPts val="3500"/>
                        </a:lnSpc>
                      </a:pPr>
                      <a:r>
                        <a:rPr lang="zh-TW" altLang="en-US" sz="3200" b="1" dirty="0">
                          <a:solidFill>
                            <a:schemeClr val="tx1"/>
                          </a:solidFill>
                          <a:latin typeface="微軟正黑體" pitchFamily="34" charset="-120"/>
                          <a:ea typeface="微軟正黑體" pitchFamily="34" charset="-120"/>
                        </a:rPr>
                        <a:t>主任</a:t>
                      </a:r>
                    </a:p>
                  </a:txBody>
                  <a:tcPr anchor="ctr" anchorCtr="1">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1371509" rtl="0" eaLnBrk="1" fontAlgn="auto" latinLnBrk="0" hangingPunct="1">
                        <a:lnSpc>
                          <a:spcPts val="3500"/>
                        </a:lnSpc>
                        <a:spcBef>
                          <a:spcPts val="0"/>
                        </a:spcBef>
                        <a:spcAft>
                          <a:spcPts val="0"/>
                        </a:spcAft>
                        <a:buClrTx/>
                        <a:buSzTx/>
                        <a:buFontTx/>
                        <a:buNone/>
                        <a:tabLst/>
                        <a:defRPr/>
                      </a:pPr>
                      <a:r>
                        <a:rPr lang="zh-TW" altLang="en-US" sz="3200" b="1" dirty="0">
                          <a:solidFill>
                            <a:schemeClr val="tx1"/>
                          </a:solidFill>
                          <a:latin typeface="微軟正黑體" pitchFamily="34" charset="-120"/>
                          <a:ea typeface="微軟正黑體" pitchFamily="34" charset="-120"/>
                        </a:rPr>
                        <a:t>陳昱名</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3500"/>
                        </a:lnSpc>
                      </a:pPr>
                      <a:r>
                        <a:rPr lang="en-US" altLang="zh-TW" sz="3200" b="1" dirty="0">
                          <a:solidFill>
                            <a:schemeClr val="tx1"/>
                          </a:solidFill>
                          <a:latin typeface="微軟正黑體" pitchFamily="34" charset="-120"/>
                          <a:ea typeface="微軟正黑體" pitchFamily="34" charset="-120"/>
                        </a:rPr>
                        <a:t>1.</a:t>
                      </a:r>
                      <a:r>
                        <a:rPr lang="zh-TW" altLang="en-US" sz="3200" b="1" dirty="0">
                          <a:solidFill>
                            <a:schemeClr val="tx1"/>
                          </a:solidFill>
                          <a:latin typeface="微軟正黑體" pitchFamily="34" charset="-120"/>
                          <a:ea typeface="微軟正黑體" pitchFamily="34" charset="-120"/>
                        </a:rPr>
                        <a:t>綜理身心健康中心業務。</a:t>
                      </a:r>
                    </a:p>
                    <a:p>
                      <a:pPr algn="l">
                        <a:lnSpc>
                          <a:spcPts val="3500"/>
                        </a:lnSpc>
                      </a:pPr>
                      <a:r>
                        <a:rPr lang="en-US" altLang="zh-TW" sz="3200" b="1" dirty="0">
                          <a:solidFill>
                            <a:schemeClr val="tx1"/>
                          </a:solidFill>
                          <a:latin typeface="微軟正黑體" pitchFamily="34" charset="-120"/>
                          <a:ea typeface="微軟正黑體" pitchFamily="34" charset="-120"/>
                        </a:rPr>
                        <a:t>2.</a:t>
                      </a:r>
                      <a:r>
                        <a:rPr lang="zh-TW" altLang="en-US" sz="3200" b="1" dirty="0">
                          <a:solidFill>
                            <a:schemeClr val="tx1"/>
                          </a:solidFill>
                          <a:latin typeface="微軟正黑體" pitchFamily="34" charset="-120"/>
                          <a:ea typeface="微軟正黑體" pitchFamily="34" charset="-120"/>
                        </a:rPr>
                        <a:t>分配管理身心健康中心預算。</a:t>
                      </a:r>
                      <a:endParaRPr lang="en-US" altLang="zh-TW" sz="3200" b="1" dirty="0">
                        <a:solidFill>
                          <a:schemeClr val="tx1"/>
                        </a:solidFill>
                        <a:latin typeface="微軟正黑體" pitchFamily="34" charset="-120"/>
                        <a:ea typeface="微軟正黑體"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3400"/>
                        </a:lnSpc>
                      </a:pPr>
                      <a:r>
                        <a:rPr lang="en-US" altLang="zh-TW" sz="3600" b="1" dirty="0">
                          <a:solidFill>
                            <a:schemeClr val="tx1"/>
                          </a:solidFill>
                          <a:latin typeface="微軟正黑體" pitchFamily="34" charset="-120"/>
                          <a:ea typeface="微軟正黑體" pitchFamily="34" charset="-120"/>
                        </a:rPr>
                        <a:t>1211</a:t>
                      </a:r>
                      <a:endParaRPr lang="zh-TW" altLang="en-US" sz="3600" b="1" dirty="0">
                        <a:solidFill>
                          <a:schemeClr val="tx1"/>
                        </a:solidFill>
                        <a:latin typeface="微軟正黑體" pitchFamily="34" charset="-120"/>
                        <a:ea typeface="微軟正黑體" pitchFamily="34" charset="-120"/>
                      </a:endParaRPr>
                    </a:p>
                  </a:txBody>
                  <a:tcPr anchor="ctr" anchorCtr="1">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29852">
                <a:tc>
                  <a:txBody>
                    <a:bodyPr/>
                    <a:lstStyle/>
                    <a:p>
                      <a:pPr algn="ctr">
                        <a:lnSpc>
                          <a:spcPts val="3500"/>
                        </a:lnSpc>
                      </a:pPr>
                      <a:r>
                        <a:rPr lang="zh-TW" altLang="en-US" sz="3200" b="1" dirty="0">
                          <a:solidFill>
                            <a:schemeClr val="tx1"/>
                          </a:solidFill>
                          <a:latin typeface="微軟正黑體" pitchFamily="34" charset="-120"/>
                          <a:ea typeface="微軟正黑體" pitchFamily="34" charset="-120"/>
                        </a:rPr>
                        <a:t>專員</a:t>
                      </a:r>
                    </a:p>
                  </a:txBody>
                  <a:tcPr anchor="ctr" anchorCtr="1">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3500"/>
                        </a:lnSpc>
                      </a:pPr>
                      <a:r>
                        <a:rPr lang="zh-TW" altLang="en-US" sz="3200" b="1" dirty="0">
                          <a:solidFill>
                            <a:schemeClr val="tx1"/>
                          </a:solidFill>
                          <a:latin typeface="微軟正黑體" pitchFamily="34" charset="-120"/>
                          <a:ea typeface="微軟正黑體" pitchFamily="34" charset="-120"/>
                        </a:rPr>
                        <a:t>陳家涵</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3500"/>
                        </a:lnSpc>
                      </a:pPr>
                      <a:r>
                        <a:rPr lang="zh-TW" altLang="en-US" sz="3200" b="1" dirty="0">
                          <a:solidFill>
                            <a:schemeClr val="tx1"/>
                          </a:solidFill>
                          <a:latin typeface="微軟正黑體" pitchFamily="34" charset="-120"/>
                          <a:ea typeface="微軟正黑體" pitchFamily="34" charset="-120"/>
                        </a:rPr>
                        <a:t>導師業務、學生申訴。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3400"/>
                        </a:lnSpc>
                      </a:pPr>
                      <a:r>
                        <a:rPr lang="en-US" altLang="zh-TW" sz="3600" b="1" dirty="0">
                          <a:solidFill>
                            <a:schemeClr val="tx1"/>
                          </a:solidFill>
                          <a:latin typeface="微軟正黑體" pitchFamily="34" charset="-120"/>
                          <a:ea typeface="微軟正黑體" pitchFamily="34" charset="-120"/>
                        </a:rPr>
                        <a:t>1212</a:t>
                      </a:r>
                      <a:endParaRPr lang="zh-TW" altLang="en-US" sz="3600" b="1" dirty="0">
                        <a:solidFill>
                          <a:schemeClr val="tx1"/>
                        </a:solidFill>
                        <a:latin typeface="微軟正黑體" pitchFamily="34" charset="-120"/>
                        <a:ea typeface="微軟正黑體" pitchFamily="34" charset="-120"/>
                      </a:endParaRPr>
                    </a:p>
                  </a:txBody>
                  <a:tcPr anchor="ctr" anchorCtr="1">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971395">
                <a:tc>
                  <a:txBody>
                    <a:bodyPr/>
                    <a:lstStyle/>
                    <a:p>
                      <a:pPr algn="ctr">
                        <a:lnSpc>
                          <a:spcPts val="3500"/>
                        </a:lnSpc>
                      </a:pPr>
                      <a:r>
                        <a:rPr lang="zh-TW" altLang="en-US" sz="3200" b="1" dirty="0">
                          <a:solidFill>
                            <a:schemeClr val="tx1"/>
                          </a:solidFill>
                          <a:latin typeface="微軟正黑體" pitchFamily="34" charset="-120"/>
                          <a:ea typeface="微軟正黑體" pitchFamily="34" charset="-120"/>
                        </a:rPr>
                        <a:t>諮商心理師</a:t>
                      </a:r>
                    </a:p>
                  </a:txBody>
                  <a:tcPr anchor="ctr" anchorCtr="1">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3500"/>
                        </a:lnSpc>
                      </a:pPr>
                      <a:r>
                        <a:rPr lang="zh-TW" altLang="en-US" sz="3200" b="1" kern="1200" dirty="0">
                          <a:solidFill>
                            <a:schemeClr val="tx1"/>
                          </a:solidFill>
                          <a:latin typeface="微軟正黑體" pitchFamily="34" charset="-120"/>
                          <a:ea typeface="微軟正黑體" pitchFamily="34" charset="-120"/>
                          <a:cs typeface="+mn-cs"/>
                        </a:rPr>
                        <a:t>許筱圓</a:t>
                      </a:r>
                      <a:endParaRPr lang="en-US" altLang="zh-TW" sz="3200" b="1" kern="1200" dirty="0">
                        <a:solidFill>
                          <a:schemeClr val="tx1"/>
                        </a:solidFill>
                        <a:latin typeface="微軟正黑體" pitchFamily="34" charset="-120"/>
                        <a:ea typeface="微軟正黑體" pitchFamily="34" charset="-120"/>
                        <a:cs typeface="+mn-cs"/>
                      </a:endParaRPr>
                    </a:p>
                    <a:p>
                      <a:pPr algn="ctr">
                        <a:lnSpc>
                          <a:spcPts val="3500"/>
                        </a:lnSpc>
                      </a:pPr>
                      <a:r>
                        <a:rPr lang="zh-TW" altLang="en-US" sz="3200" b="1" kern="1200">
                          <a:solidFill>
                            <a:schemeClr val="tx1"/>
                          </a:solidFill>
                          <a:latin typeface="微軟正黑體" pitchFamily="34" charset="-120"/>
                          <a:ea typeface="微軟正黑體" pitchFamily="34" charset="-120"/>
                          <a:cs typeface="+mn-cs"/>
                        </a:rPr>
                        <a:t>許雅媖</a:t>
                      </a:r>
                      <a:endParaRPr lang="zh-TW" altLang="en-US" sz="3200" b="1" kern="1200" dirty="0">
                        <a:solidFill>
                          <a:schemeClr val="tx1"/>
                        </a:solidFill>
                        <a:latin typeface="微軟正黑體" pitchFamily="34" charset="-120"/>
                        <a:ea typeface="微軟正黑體" pitchFamily="34" charset="-120"/>
                        <a:cs typeface="+mn-cs"/>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3500"/>
                        </a:lnSpc>
                      </a:pPr>
                      <a:r>
                        <a:rPr lang="zh-TW" altLang="en-US" sz="3200" b="1" dirty="0">
                          <a:solidFill>
                            <a:schemeClr val="tx1"/>
                          </a:solidFill>
                          <a:latin typeface="微軟正黑體" pitchFamily="34" charset="-120"/>
                          <a:ea typeface="微軟正黑體" pitchFamily="34" charset="-120"/>
                        </a:rPr>
                        <a:t>心理衛生教育、個別心理諮商。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3400"/>
                        </a:lnSpc>
                      </a:pPr>
                      <a:r>
                        <a:rPr lang="en-US" altLang="zh-TW" sz="3600" b="1" dirty="0">
                          <a:solidFill>
                            <a:schemeClr val="tx1"/>
                          </a:solidFill>
                          <a:latin typeface="微軟正黑體" pitchFamily="34" charset="-120"/>
                          <a:ea typeface="微軟正黑體" pitchFamily="34" charset="-120"/>
                        </a:rPr>
                        <a:t>1213</a:t>
                      </a:r>
                    </a:p>
                    <a:p>
                      <a:pPr algn="ctr">
                        <a:lnSpc>
                          <a:spcPts val="3400"/>
                        </a:lnSpc>
                      </a:pPr>
                      <a:r>
                        <a:rPr lang="en-US" altLang="zh-TW" sz="3600" b="1" dirty="0">
                          <a:solidFill>
                            <a:schemeClr val="tx1"/>
                          </a:solidFill>
                          <a:latin typeface="微軟正黑體" pitchFamily="34" charset="-120"/>
                          <a:ea typeface="微軟正黑體" pitchFamily="34" charset="-120"/>
                        </a:rPr>
                        <a:t>1217</a:t>
                      </a:r>
                      <a:endParaRPr lang="zh-TW" altLang="en-US" sz="3600" b="1" dirty="0">
                        <a:solidFill>
                          <a:schemeClr val="tx1"/>
                        </a:solidFill>
                        <a:latin typeface="微軟正黑體" pitchFamily="34" charset="-120"/>
                        <a:ea typeface="微軟正黑體" pitchFamily="34" charset="-120"/>
                      </a:endParaRPr>
                    </a:p>
                  </a:txBody>
                  <a:tcPr anchor="ctr" anchorCtr="1">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412930">
                <a:tc>
                  <a:txBody>
                    <a:bodyPr/>
                    <a:lstStyle/>
                    <a:p>
                      <a:pPr algn="ctr">
                        <a:lnSpc>
                          <a:spcPts val="3500"/>
                        </a:lnSpc>
                      </a:pPr>
                      <a:r>
                        <a:rPr lang="zh-TW" altLang="en-US" sz="3200" b="1" dirty="0">
                          <a:solidFill>
                            <a:schemeClr val="tx1"/>
                          </a:solidFill>
                          <a:latin typeface="微軟正黑體" pitchFamily="34" charset="-120"/>
                          <a:ea typeface="微軟正黑體" pitchFamily="34" charset="-120"/>
                        </a:rPr>
                        <a:t>資源教室輔導員</a:t>
                      </a:r>
                    </a:p>
                  </a:txBody>
                  <a:tcPr marL="91432" marR="91432" marT="45716" marB="45716" anchor="ctr" anchorCtr="1">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3500"/>
                        </a:lnSpc>
                      </a:pPr>
                      <a:r>
                        <a:rPr lang="zh-TW" altLang="en-US" sz="3200" b="1" dirty="0">
                          <a:solidFill>
                            <a:schemeClr val="tx1"/>
                          </a:solidFill>
                          <a:latin typeface="微軟正黑體" pitchFamily="34" charset="-120"/>
                          <a:ea typeface="微軟正黑體" pitchFamily="34" charset="-120"/>
                        </a:rPr>
                        <a:t>許蕙娟</a:t>
                      </a:r>
                      <a:endParaRPr lang="en-US" altLang="zh-TW" sz="3200" b="1" dirty="0">
                        <a:solidFill>
                          <a:schemeClr val="tx1"/>
                        </a:solidFill>
                        <a:latin typeface="微軟正黑體" pitchFamily="34" charset="-120"/>
                        <a:ea typeface="微軟正黑體" pitchFamily="34" charset="-120"/>
                      </a:endParaRPr>
                    </a:p>
                    <a:p>
                      <a:pPr algn="ctr">
                        <a:lnSpc>
                          <a:spcPts val="3500"/>
                        </a:lnSpc>
                      </a:pPr>
                      <a:r>
                        <a:rPr lang="zh-TW" altLang="en-US" sz="3200" b="1" dirty="0">
                          <a:solidFill>
                            <a:schemeClr val="tx1"/>
                          </a:solidFill>
                          <a:latin typeface="微軟正黑體" pitchFamily="34" charset="-120"/>
                          <a:ea typeface="微軟正黑體" pitchFamily="34" charset="-120"/>
                        </a:rPr>
                        <a:t>黃予希</a:t>
                      </a:r>
                      <a:endParaRPr lang="en-US" altLang="zh-TW" sz="3200" b="1" dirty="0">
                        <a:solidFill>
                          <a:schemeClr val="tx1"/>
                        </a:solidFill>
                        <a:latin typeface="微軟正黑體" pitchFamily="34" charset="-120"/>
                        <a:ea typeface="微軟正黑體" pitchFamily="34" charset="-120"/>
                      </a:endParaRPr>
                    </a:p>
                    <a:p>
                      <a:pPr marL="0" marR="0" lvl="0" indent="0" algn="ctr" defTabSz="1371509" rtl="0" eaLnBrk="1" fontAlgn="auto" latinLnBrk="0" hangingPunct="1">
                        <a:lnSpc>
                          <a:spcPts val="3500"/>
                        </a:lnSpc>
                        <a:spcBef>
                          <a:spcPts val="0"/>
                        </a:spcBef>
                        <a:spcAft>
                          <a:spcPts val="0"/>
                        </a:spcAft>
                        <a:buClrTx/>
                        <a:buSzTx/>
                        <a:buFontTx/>
                        <a:buNone/>
                        <a:tabLst/>
                        <a:defRPr/>
                      </a:pPr>
                      <a:r>
                        <a:rPr lang="zh-TW" altLang="en-US" sz="3200" b="1" dirty="0">
                          <a:solidFill>
                            <a:schemeClr val="tx1"/>
                          </a:solidFill>
                          <a:latin typeface="微軟正黑體" pitchFamily="34" charset="-120"/>
                          <a:ea typeface="微軟正黑體" pitchFamily="34" charset="-120"/>
                        </a:rPr>
                        <a:t>蔡美雪</a:t>
                      </a:r>
                      <a:endParaRPr lang="en-US" altLang="zh-TW" sz="3200" b="1" dirty="0">
                        <a:solidFill>
                          <a:schemeClr val="tx1"/>
                        </a:solidFill>
                        <a:latin typeface="微軟正黑體" pitchFamily="34" charset="-120"/>
                        <a:ea typeface="微軟正黑體" pitchFamily="34" charset="-120"/>
                      </a:endParaRPr>
                    </a:p>
                    <a:p>
                      <a:pPr marL="0" marR="0" lvl="0" indent="0" algn="ctr" defTabSz="1371509" rtl="0" eaLnBrk="1" fontAlgn="auto" latinLnBrk="0" hangingPunct="1">
                        <a:lnSpc>
                          <a:spcPts val="3500"/>
                        </a:lnSpc>
                        <a:spcBef>
                          <a:spcPts val="0"/>
                        </a:spcBef>
                        <a:spcAft>
                          <a:spcPts val="0"/>
                        </a:spcAft>
                        <a:buClrTx/>
                        <a:buSzTx/>
                        <a:buFontTx/>
                        <a:buNone/>
                        <a:tabLst/>
                        <a:defRPr/>
                      </a:pPr>
                      <a:r>
                        <a:rPr lang="zh-TW" altLang="en-US" sz="3200" b="1" kern="1200" dirty="0">
                          <a:solidFill>
                            <a:schemeClr val="tx1"/>
                          </a:solidFill>
                          <a:latin typeface="微軟正黑體" pitchFamily="34" charset="-120"/>
                          <a:ea typeface="微軟正黑體" pitchFamily="34" charset="-120"/>
                          <a:cs typeface="+mn-cs"/>
                        </a:rPr>
                        <a:t>陳怡君</a:t>
                      </a:r>
                    </a:p>
                  </a:txBody>
                  <a:tcPr marL="91432" marR="91432" marT="45716" marB="45716"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3500"/>
                        </a:lnSpc>
                      </a:pPr>
                      <a:r>
                        <a:rPr lang="zh-TW" altLang="en-US" sz="3200" b="1" dirty="0">
                          <a:solidFill>
                            <a:schemeClr val="tx1"/>
                          </a:solidFill>
                          <a:latin typeface="微軟正黑體" pitchFamily="34" charset="-120"/>
                          <a:ea typeface="微軟正黑體" pitchFamily="34" charset="-120"/>
                        </a:rPr>
                        <a:t>資源教室、身心障礙及特殊教育輔導</a:t>
                      </a:r>
                    </a:p>
                  </a:txBody>
                  <a:tcPr marL="91432" marR="91432"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3400"/>
                        </a:lnSpc>
                      </a:pPr>
                      <a:r>
                        <a:rPr lang="en-US" altLang="zh-TW" sz="3600" b="1" dirty="0">
                          <a:solidFill>
                            <a:schemeClr val="tx1"/>
                          </a:solidFill>
                          <a:latin typeface="微軟正黑體" pitchFamily="34" charset="-120"/>
                          <a:ea typeface="微軟正黑體" pitchFamily="34" charset="-120"/>
                        </a:rPr>
                        <a:t>1215</a:t>
                      </a:r>
                    </a:p>
                    <a:p>
                      <a:pPr algn="ctr">
                        <a:lnSpc>
                          <a:spcPts val="3400"/>
                        </a:lnSpc>
                      </a:pPr>
                      <a:r>
                        <a:rPr lang="en-US" altLang="zh-TW" sz="3600" b="1" dirty="0">
                          <a:solidFill>
                            <a:schemeClr val="tx1"/>
                          </a:solidFill>
                          <a:latin typeface="微軟正黑體" pitchFamily="34" charset="-120"/>
                          <a:ea typeface="微軟正黑體" pitchFamily="34" charset="-120"/>
                        </a:rPr>
                        <a:t>1216</a:t>
                      </a:r>
                    </a:p>
                    <a:p>
                      <a:pPr algn="ctr">
                        <a:lnSpc>
                          <a:spcPts val="3400"/>
                        </a:lnSpc>
                      </a:pPr>
                      <a:r>
                        <a:rPr lang="en-US" altLang="zh-TW" sz="3600" b="1" dirty="0">
                          <a:solidFill>
                            <a:schemeClr val="tx1"/>
                          </a:solidFill>
                          <a:latin typeface="微軟正黑體" pitchFamily="34" charset="-120"/>
                          <a:ea typeface="微軟正黑體" pitchFamily="34" charset="-120"/>
                        </a:rPr>
                        <a:t>1214</a:t>
                      </a:r>
                    </a:p>
                    <a:p>
                      <a:pPr algn="ctr">
                        <a:lnSpc>
                          <a:spcPts val="3400"/>
                        </a:lnSpc>
                      </a:pPr>
                      <a:r>
                        <a:rPr lang="en-US" altLang="zh-TW" sz="3600" b="1" dirty="0">
                          <a:solidFill>
                            <a:schemeClr val="tx1"/>
                          </a:solidFill>
                          <a:latin typeface="微軟正黑體" pitchFamily="34" charset="-120"/>
                          <a:ea typeface="微軟正黑體" pitchFamily="34" charset="-120"/>
                        </a:rPr>
                        <a:t>1218</a:t>
                      </a:r>
                      <a:endParaRPr lang="zh-TW" altLang="en-US" sz="3600" b="1" dirty="0">
                        <a:solidFill>
                          <a:schemeClr val="tx1"/>
                        </a:solidFill>
                        <a:latin typeface="微軟正黑體" pitchFamily="34" charset="-120"/>
                        <a:ea typeface="微軟正黑體" pitchFamily="34" charset="-120"/>
                      </a:endParaRPr>
                    </a:p>
                  </a:txBody>
                  <a:tcPr marL="91432" marR="91432" marT="45716" marB="45716" anchor="ctr" anchorCtr="1">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971395">
                <a:tc>
                  <a:txBody>
                    <a:bodyPr/>
                    <a:lstStyle/>
                    <a:p>
                      <a:pPr algn="ctr">
                        <a:lnSpc>
                          <a:spcPts val="3500"/>
                        </a:lnSpc>
                      </a:pPr>
                      <a:r>
                        <a:rPr lang="zh-TW" altLang="en-US" sz="3200" b="1" dirty="0">
                          <a:solidFill>
                            <a:schemeClr val="tx1"/>
                          </a:solidFill>
                          <a:latin typeface="微軟正黑體" pitchFamily="34" charset="-120"/>
                          <a:ea typeface="微軟正黑體" pitchFamily="34" charset="-120"/>
                        </a:rPr>
                        <a:t>健康中心護理師</a:t>
                      </a:r>
                    </a:p>
                  </a:txBody>
                  <a:tcPr anchor="ctr" anchorCtr="1">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3500"/>
                        </a:lnSpc>
                      </a:pPr>
                      <a:r>
                        <a:rPr lang="zh-TW" altLang="en-US" sz="3200" b="1" dirty="0">
                          <a:solidFill>
                            <a:schemeClr val="tx1"/>
                          </a:solidFill>
                          <a:latin typeface="微軟正黑體" pitchFamily="34" charset="-120"/>
                          <a:ea typeface="微軟正黑體" pitchFamily="34" charset="-120"/>
                        </a:rPr>
                        <a:t>高惠娟</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3500"/>
                        </a:lnSpc>
                      </a:pPr>
                      <a:r>
                        <a:rPr lang="zh-TW" altLang="en-US" sz="3200" b="1" dirty="0">
                          <a:solidFill>
                            <a:schemeClr val="tx1"/>
                          </a:solidFill>
                          <a:latin typeface="微軟正黑體" pitchFamily="34" charset="-120"/>
                          <a:ea typeface="微軟正黑體" pitchFamily="34" charset="-120"/>
                        </a:rPr>
                        <a:t>健康促進、衛保活動、緊急傷病處理</a:t>
                      </a:r>
                      <a:endParaRPr lang="en-US" altLang="zh-TW" sz="3200" b="1" dirty="0">
                        <a:solidFill>
                          <a:schemeClr val="tx1"/>
                        </a:solidFill>
                        <a:latin typeface="微軟正黑體" pitchFamily="34" charset="-120"/>
                        <a:ea typeface="微軟正黑體" pitchFamily="34" charset="-120"/>
                      </a:endParaRPr>
                    </a:p>
                    <a:p>
                      <a:pPr algn="l">
                        <a:lnSpc>
                          <a:spcPts val="3500"/>
                        </a:lnSpc>
                      </a:pPr>
                      <a:r>
                        <a:rPr lang="zh-TW" altLang="en-US" sz="3200" b="1" dirty="0">
                          <a:solidFill>
                            <a:schemeClr val="tx1"/>
                          </a:solidFill>
                          <a:latin typeface="微軟正黑體" pitchFamily="34" charset="-120"/>
                          <a:ea typeface="微軟正黑體" pitchFamily="34" charset="-120"/>
                        </a:rPr>
                        <a:t>新生體檢、膳食衛生、學生平安保險</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3400"/>
                        </a:lnSpc>
                      </a:pPr>
                      <a:r>
                        <a:rPr lang="en-US" altLang="zh-TW" sz="3600" b="1" dirty="0">
                          <a:solidFill>
                            <a:schemeClr val="tx1"/>
                          </a:solidFill>
                          <a:latin typeface="微軟正黑體" pitchFamily="34" charset="-120"/>
                          <a:ea typeface="微軟正黑體" pitchFamily="34" charset="-120"/>
                        </a:rPr>
                        <a:t>1252</a:t>
                      </a:r>
                      <a:endParaRPr lang="zh-TW" altLang="en-US" sz="3600" b="1" dirty="0">
                        <a:solidFill>
                          <a:schemeClr val="tx1"/>
                        </a:solidFill>
                        <a:latin typeface="微軟正黑體" pitchFamily="34" charset="-120"/>
                        <a:ea typeface="微軟正黑體" pitchFamily="34" charset="-120"/>
                      </a:endParaRPr>
                    </a:p>
                  </a:txBody>
                  <a:tcPr anchor="ctr" anchorCtr="1">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971395">
                <a:tc>
                  <a:txBody>
                    <a:bodyPr/>
                    <a:lstStyle/>
                    <a:p>
                      <a:pPr algn="ctr">
                        <a:lnSpc>
                          <a:spcPts val="3500"/>
                        </a:lnSpc>
                      </a:pPr>
                      <a:r>
                        <a:rPr lang="zh-TW" altLang="en-US" sz="3200" b="1" dirty="0">
                          <a:solidFill>
                            <a:schemeClr val="tx1"/>
                          </a:solidFill>
                          <a:latin typeface="微軟正黑體" pitchFamily="34" charset="-120"/>
                          <a:ea typeface="微軟正黑體" pitchFamily="34" charset="-120"/>
                        </a:rPr>
                        <a:t>性別平等教育</a:t>
                      </a:r>
                      <a:endParaRPr lang="en-US" altLang="zh-TW" sz="3200" b="1" dirty="0">
                        <a:solidFill>
                          <a:schemeClr val="tx1"/>
                        </a:solidFill>
                        <a:latin typeface="微軟正黑體" pitchFamily="34" charset="-120"/>
                        <a:ea typeface="微軟正黑體" pitchFamily="34" charset="-120"/>
                      </a:endParaRPr>
                    </a:p>
                    <a:p>
                      <a:pPr algn="ctr">
                        <a:lnSpc>
                          <a:spcPts val="3500"/>
                        </a:lnSpc>
                      </a:pPr>
                      <a:r>
                        <a:rPr lang="zh-TW" altLang="en-US" sz="3200" b="1" dirty="0">
                          <a:solidFill>
                            <a:schemeClr val="tx1"/>
                          </a:solidFill>
                          <a:latin typeface="微軟正黑體" pitchFamily="34" charset="-120"/>
                          <a:ea typeface="微軟正黑體" pitchFamily="34" charset="-120"/>
                        </a:rPr>
                        <a:t>業務獨立辦公室</a:t>
                      </a:r>
                    </a:p>
                  </a:txBody>
                  <a:tcPr anchor="ctr" anchorCtr="1">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ts val="3500"/>
                        </a:lnSpc>
                      </a:pPr>
                      <a:r>
                        <a:rPr lang="zh-TW" altLang="en-US" sz="3200" b="1" dirty="0">
                          <a:solidFill>
                            <a:schemeClr val="tx1"/>
                          </a:solidFill>
                          <a:latin typeface="微軟正黑體" pitchFamily="34" charset="-120"/>
                          <a:ea typeface="微軟正黑體" pitchFamily="34" charset="-120"/>
                        </a:rPr>
                        <a:t>陳家涵</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a:lnSpc>
                          <a:spcPts val="3500"/>
                        </a:lnSpc>
                      </a:pPr>
                      <a:r>
                        <a:rPr lang="zh-TW" altLang="en-US" sz="3200" b="1" dirty="0">
                          <a:solidFill>
                            <a:schemeClr val="tx1"/>
                          </a:solidFill>
                          <a:latin typeface="微軟正黑體" pitchFamily="34" charset="-120"/>
                          <a:ea typeface="微軟正黑體" pitchFamily="34" charset="-120"/>
                        </a:rPr>
                        <a:t>性平業務。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ts val="3400"/>
                        </a:lnSpc>
                      </a:pPr>
                      <a:r>
                        <a:rPr lang="en-US" altLang="zh-TW" sz="3600" b="1" dirty="0">
                          <a:solidFill>
                            <a:schemeClr val="tx1"/>
                          </a:solidFill>
                          <a:latin typeface="微軟正黑體" pitchFamily="34" charset="-120"/>
                          <a:ea typeface="微軟正黑體" pitchFamily="34" charset="-120"/>
                        </a:rPr>
                        <a:t>1212</a:t>
                      </a:r>
                      <a:endParaRPr lang="zh-TW" altLang="en-US" sz="3600" b="1" dirty="0">
                        <a:solidFill>
                          <a:schemeClr val="tx1"/>
                        </a:solidFill>
                        <a:latin typeface="微軟正黑體" pitchFamily="34" charset="-120"/>
                        <a:ea typeface="微軟正黑體" pitchFamily="34" charset="-120"/>
                      </a:endParaRPr>
                    </a:p>
                  </a:txBody>
                  <a:tcPr anchor="ctr" anchorCtr="1">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27807982"/>
                  </a:ext>
                </a:extLst>
              </a:tr>
            </a:tbl>
          </a:graphicData>
        </a:graphic>
      </p:graphicFrame>
      <p:sp>
        <p:nvSpPr>
          <p:cNvPr id="7" name="タイトル 5"/>
          <p:cNvSpPr>
            <a:spLocks noGrp="1"/>
          </p:cNvSpPr>
          <p:nvPr>
            <p:ph type="title"/>
          </p:nvPr>
        </p:nvSpPr>
        <p:spPr>
          <a:xfrm>
            <a:off x="472440" y="1"/>
            <a:ext cx="7090953" cy="1722120"/>
          </a:xfrm>
        </p:spPr>
        <p:txBody>
          <a:bodyPr>
            <a:normAutofit fontScale="90000"/>
          </a:bodyPr>
          <a:lstStyle/>
          <a:p>
            <a:r>
              <a:rPr lang="zh-TW" altLang="en-US" dirty="0">
                <a:latin typeface="微軟正黑體" pitchFamily="34" charset="-120"/>
                <a:ea typeface="微軟正黑體" pitchFamily="34" charset="-120"/>
              </a:rPr>
              <a:t>身心健康中心</a:t>
            </a:r>
            <a:r>
              <a:rPr lang="zh-TW" altLang="en-US" b="1" dirty="0">
                <a:latin typeface="微軟正黑體" pitchFamily="34" charset="-120"/>
                <a:ea typeface="微軟正黑體" pitchFamily="34" charset="-120"/>
              </a:rPr>
              <a:t>成員</a:t>
            </a:r>
            <a:endParaRPr lang="en-US" b="1" dirty="0">
              <a:latin typeface="微軟正黑體" pitchFamily="34" charset="-120"/>
              <a:ea typeface="微軟正黑體" pitchFamily="34" charset="-120"/>
            </a:endParaRPr>
          </a:p>
        </p:txBody>
      </p:sp>
      <p:sp>
        <p:nvSpPr>
          <p:cNvPr id="3" name="投影片編號版面配置區 2">
            <a:extLst>
              <a:ext uri="{FF2B5EF4-FFF2-40B4-BE49-F238E27FC236}">
                <a16:creationId xmlns:a16="http://schemas.microsoft.com/office/drawing/2014/main" id="{E792F280-3D0D-4422-3AA5-42C8C0F9B79E}"/>
              </a:ext>
            </a:extLst>
          </p:cNvPr>
          <p:cNvSpPr>
            <a:spLocks noGrp="1"/>
          </p:cNvSpPr>
          <p:nvPr>
            <p:ph type="sldNum" sz="quarter" idx="12"/>
          </p:nvPr>
        </p:nvSpPr>
        <p:spPr/>
        <p:txBody>
          <a:bodyPr/>
          <a:lstStyle/>
          <a:p>
            <a:fld id="{D186756A-1D25-48B6-85C5-45BE373E4F3C}" type="slidenum">
              <a:rPr lang="zh-TW" altLang="en-US" smtClean="0"/>
              <a:t>12</a:t>
            </a:fld>
            <a:endParaRPr lang="zh-TW" altLang="en-US"/>
          </a:p>
        </p:txBody>
      </p:sp>
    </p:spTree>
    <p:extLst>
      <p:ext uri="{BB962C8B-B14F-4D97-AF65-F5344CB8AC3E}">
        <p14:creationId xmlns:p14="http://schemas.microsoft.com/office/powerpoint/2010/main" val="2107142588"/>
      </p:ext>
    </p:extLst>
  </p:cSld>
  <p:clrMapOvr>
    <a:masterClrMapping/>
  </p:clrMapOvr>
  <mc:AlternateContent xmlns:mc="http://schemas.openxmlformats.org/markup-compatibility/2006" xmlns:p14="http://schemas.microsoft.com/office/powerpoint/2010/main">
    <mc:Choice Requires="p14">
      <p:transition p14:dur="0" advTm="3066"/>
    </mc:Choice>
    <mc:Fallback xmlns="">
      <p:transition advTm="306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群組 10"/>
          <p:cNvGrpSpPr/>
          <p:nvPr/>
        </p:nvGrpSpPr>
        <p:grpSpPr>
          <a:xfrm>
            <a:off x="494359" y="1852277"/>
            <a:ext cx="8418147" cy="2321200"/>
            <a:chOff x="-793" y="292512"/>
            <a:chExt cx="17296108" cy="993783"/>
          </a:xfrm>
        </p:grpSpPr>
        <p:sp>
          <p:nvSpPr>
            <p:cNvPr id="12" name="矩形 11"/>
            <p:cNvSpPr/>
            <p:nvPr/>
          </p:nvSpPr>
          <p:spPr>
            <a:xfrm>
              <a:off x="-793" y="292512"/>
              <a:ext cx="17296108" cy="993783"/>
            </a:xfrm>
            <a:prstGeom prst="rect">
              <a:avLst/>
            </a:prstGeom>
            <a:solidFill>
              <a:srgbClr val="FFFFFF">
                <a:alpha val="90000"/>
              </a:srgbClr>
            </a:solidFill>
            <a:ln w="38100">
              <a:solidFill>
                <a:srgbClr val="00B0F0"/>
              </a:solidFill>
            </a:ln>
          </p:spPr>
          <p:style>
            <a:lnRef idx="1">
              <a:scrgbClr r="0" g="0" b="0"/>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13" name="矩形 12"/>
            <p:cNvSpPr/>
            <p:nvPr/>
          </p:nvSpPr>
          <p:spPr>
            <a:xfrm>
              <a:off x="341" y="374785"/>
              <a:ext cx="16836294" cy="86867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60000" tIns="437388" rIns="360000" bIns="256032" numCol="1" spcCol="1270" anchor="t" anchorCtr="0">
              <a:noAutofit/>
            </a:bodyPr>
            <a:lstStyle/>
            <a:p>
              <a:pPr marL="449263" lvl="1" indent="-449263" defTabSz="1600200">
                <a:lnSpc>
                  <a:spcPct val="90000"/>
                </a:lnSpc>
                <a:spcBef>
                  <a:spcPct val="0"/>
                </a:spcBef>
                <a:spcAft>
                  <a:spcPct val="15000"/>
                </a:spcAft>
                <a:buFontTx/>
                <a:buChar char="••"/>
              </a:pPr>
              <a:r>
                <a:rPr lang="zh-TW" altLang="en-US" sz="3600" dirty="0">
                  <a:solidFill>
                    <a:schemeClr val="tx1"/>
                  </a:solidFill>
                  <a:ea typeface="標楷體" pitchFamily="65" charset="-120"/>
                </a:rPr>
                <a:t>推展學校衛生保健工作、健康促進學校活動、校內緊急傷病處理、學生團體保險業務。</a:t>
              </a:r>
              <a:endParaRPr lang="zh-TW" altLang="en-US" sz="3600" dirty="0">
                <a:solidFill>
                  <a:schemeClr val="tx1"/>
                </a:solidFill>
              </a:endParaRPr>
            </a:p>
          </p:txBody>
        </p:sp>
      </p:grpSp>
      <p:grpSp>
        <p:nvGrpSpPr>
          <p:cNvPr id="7" name="群組 6"/>
          <p:cNvGrpSpPr/>
          <p:nvPr/>
        </p:nvGrpSpPr>
        <p:grpSpPr>
          <a:xfrm>
            <a:off x="385633" y="1569773"/>
            <a:ext cx="4561505" cy="794033"/>
            <a:chOff x="864805" y="-20726"/>
            <a:chExt cx="4319997" cy="619920"/>
          </a:xfrm>
        </p:grpSpPr>
        <p:sp>
          <p:nvSpPr>
            <p:cNvPr id="8" name="圓角矩形 7"/>
            <p:cNvSpPr/>
            <p:nvPr/>
          </p:nvSpPr>
          <p:spPr>
            <a:xfrm>
              <a:off x="864805" y="-20726"/>
              <a:ext cx="4319997" cy="619920"/>
            </a:xfrm>
            <a:prstGeom prst="roundRect">
              <a:avLst/>
            </a:prstGeom>
            <a:solidFill>
              <a:srgbClr val="00B0F0"/>
            </a:solidFill>
          </p:spPr>
          <p:style>
            <a:lnRef idx="0">
              <a:schemeClr val="lt1">
                <a:hueOff val="0"/>
                <a:satOff val="0"/>
                <a:lumOff val="0"/>
                <a:alphaOff val="0"/>
              </a:schemeClr>
            </a:lnRef>
            <a:fillRef idx="3">
              <a:scrgbClr r="0" g="0" b="0"/>
            </a:fillRef>
            <a:effectRef idx="3">
              <a:schemeClr val="accent4">
                <a:hueOff val="0"/>
                <a:satOff val="0"/>
                <a:lumOff val="0"/>
                <a:alphaOff val="0"/>
              </a:schemeClr>
            </a:effectRef>
            <a:fontRef idx="minor">
              <a:schemeClr val="lt1"/>
            </a:fontRef>
          </p:style>
        </p:sp>
        <p:sp>
          <p:nvSpPr>
            <p:cNvPr id="10" name="圓角矩形 4"/>
            <p:cNvSpPr/>
            <p:nvPr/>
          </p:nvSpPr>
          <p:spPr>
            <a:xfrm>
              <a:off x="895066" y="34454"/>
              <a:ext cx="4259473" cy="5647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626" tIns="0" rIns="457626" bIns="0" numCol="1" spcCol="1270" anchor="ctr" anchorCtr="0">
              <a:noAutofit/>
            </a:bodyPr>
            <a:lstStyle/>
            <a:p>
              <a:pPr algn="ctr" defTabSz="914400"/>
              <a:r>
                <a:rPr lang="zh-TW" altLang="en-US" sz="4800" b="1" kern="0" dirty="0">
                  <a:solidFill>
                    <a:schemeClr val="tx1"/>
                  </a:solidFill>
                  <a:latin typeface="標楷體" pitchFamily="65" charset="-120"/>
                  <a:ea typeface="標楷體" pitchFamily="65" charset="-120"/>
                </a:rPr>
                <a:t>健康中心</a:t>
              </a:r>
              <a:endParaRPr lang="zh-TW" altLang="en-US" sz="4800" b="1" kern="0" dirty="0">
                <a:solidFill>
                  <a:schemeClr val="tx1"/>
                </a:solidFill>
              </a:endParaRPr>
            </a:p>
          </p:txBody>
        </p:sp>
      </p:grpSp>
      <p:grpSp>
        <p:nvGrpSpPr>
          <p:cNvPr id="15" name="群組 14"/>
          <p:cNvGrpSpPr/>
          <p:nvPr/>
        </p:nvGrpSpPr>
        <p:grpSpPr>
          <a:xfrm>
            <a:off x="277781" y="4751661"/>
            <a:ext cx="8634726" cy="3584619"/>
            <a:chOff x="-46505879" y="1816409"/>
            <a:chExt cx="27405209" cy="3885752"/>
          </a:xfrm>
        </p:grpSpPr>
        <p:sp>
          <p:nvSpPr>
            <p:cNvPr id="19" name="矩形 18"/>
            <p:cNvSpPr/>
            <p:nvPr/>
          </p:nvSpPr>
          <p:spPr>
            <a:xfrm>
              <a:off x="-45836320" y="1816409"/>
              <a:ext cx="26735650" cy="3652197"/>
            </a:xfrm>
            <a:prstGeom prst="rect">
              <a:avLst/>
            </a:prstGeom>
            <a:solidFill>
              <a:srgbClr val="FFFFFF">
                <a:alpha val="90000"/>
              </a:srgbClr>
            </a:solidFill>
            <a:ln w="38100">
              <a:solidFill>
                <a:srgbClr val="EC74CD"/>
              </a:solidFill>
            </a:ln>
          </p:spPr>
          <p:style>
            <a:lnRef idx="1">
              <a:scrgbClr r="0" g="0" b="0"/>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20" name="矩形 19"/>
            <p:cNvSpPr/>
            <p:nvPr/>
          </p:nvSpPr>
          <p:spPr>
            <a:xfrm>
              <a:off x="-46505879" y="1976841"/>
              <a:ext cx="27405209" cy="372532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60000" tIns="437388" rIns="360000" bIns="256032" numCol="1" spcCol="1270" anchor="t" anchorCtr="0">
              <a:noAutofit/>
            </a:bodyPr>
            <a:lstStyle/>
            <a:p>
              <a:pPr marL="449263" lvl="1" indent="-449263" defTabSz="1600200">
                <a:lnSpc>
                  <a:spcPct val="90000"/>
                </a:lnSpc>
                <a:spcBef>
                  <a:spcPct val="0"/>
                </a:spcBef>
                <a:spcAft>
                  <a:spcPct val="15000"/>
                </a:spcAft>
                <a:buFontTx/>
                <a:buChar char="••"/>
              </a:pPr>
              <a:r>
                <a:rPr lang="zh-TW" altLang="en-US" sz="3600" dirty="0">
                  <a:solidFill>
                    <a:schemeClr val="tx1"/>
                  </a:solidFill>
                  <a:latin typeface="標楷體" pitchFamily="65" charset="-120"/>
                  <a:ea typeface="標楷體" pitchFamily="65" charset="-120"/>
                </a:rPr>
                <a:t>導師業務</a:t>
              </a:r>
              <a:r>
                <a:rPr lang="en-US" altLang="en-US" sz="3600" dirty="0">
                  <a:solidFill>
                    <a:schemeClr val="tx1"/>
                  </a:solidFill>
                  <a:latin typeface="標楷體" pitchFamily="65" charset="-120"/>
                  <a:ea typeface="標楷體" pitchFamily="65" charset="-120"/>
                </a:rPr>
                <a:t>、</a:t>
              </a:r>
              <a:r>
                <a:rPr lang="zh-TW" altLang="en-US" sz="3600" dirty="0">
                  <a:solidFill>
                    <a:schemeClr val="tx1"/>
                  </a:solidFill>
                  <a:latin typeface="標楷體" pitchFamily="65" charset="-120"/>
                  <a:ea typeface="標楷體" pitchFamily="65" charset="-120"/>
                </a:rPr>
                <a:t>學生申訴案件處理及提供個別諮商、團體諮商、心理測驗、工作坊、講座等資源，</a:t>
              </a:r>
              <a:r>
                <a:rPr lang="zh-TW" altLang="en-US" sz="3600" dirty="0">
                  <a:solidFill>
                    <a:schemeClr val="tx1"/>
                  </a:solidFill>
                  <a:ea typeface="標楷體" pitchFamily="65" charset="-120"/>
                </a:rPr>
                <a:t>協助學生自我認識、紓解心理困擾。</a:t>
              </a:r>
              <a:endParaRPr lang="zh-TW" altLang="en-US" sz="3600" dirty="0">
                <a:solidFill>
                  <a:schemeClr val="tx1"/>
                </a:solidFill>
              </a:endParaRPr>
            </a:p>
          </p:txBody>
        </p:sp>
      </p:grpSp>
      <p:grpSp>
        <p:nvGrpSpPr>
          <p:cNvPr id="16" name="群組 15"/>
          <p:cNvGrpSpPr/>
          <p:nvPr/>
        </p:nvGrpSpPr>
        <p:grpSpPr>
          <a:xfrm>
            <a:off x="385634" y="4445724"/>
            <a:ext cx="4372983" cy="619920"/>
            <a:chOff x="835335" y="-417985"/>
            <a:chExt cx="4372983" cy="619920"/>
          </a:xfrm>
        </p:grpSpPr>
        <p:sp>
          <p:nvSpPr>
            <p:cNvPr id="17" name="圓角矩形 16"/>
            <p:cNvSpPr/>
            <p:nvPr/>
          </p:nvSpPr>
          <p:spPr>
            <a:xfrm>
              <a:off x="835335" y="-417985"/>
              <a:ext cx="4319997" cy="619920"/>
            </a:xfrm>
            <a:prstGeom prst="roundRect">
              <a:avLst/>
            </a:prstGeom>
            <a:solidFill>
              <a:srgbClr val="EC74CD"/>
            </a:solidFill>
          </p:spPr>
          <p:style>
            <a:lnRef idx="0">
              <a:schemeClr val="lt1">
                <a:hueOff val="0"/>
                <a:satOff val="0"/>
                <a:lumOff val="0"/>
                <a:alphaOff val="0"/>
              </a:schemeClr>
            </a:lnRef>
            <a:fillRef idx="3">
              <a:scrgbClr r="0" g="0" b="0"/>
            </a:fillRef>
            <a:effectRef idx="3">
              <a:schemeClr val="accent4">
                <a:hueOff val="0"/>
                <a:satOff val="0"/>
                <a:lumOff val="0"/>
                <a:alphaOff val="0"/>
              </a:schemeClr>
            </a:effectRef>
            <a:fontRef idx="minor">
              <a:schemeClr val="lt1"/>
            </a:fontRef>
          </p:style>
        </p:sp>
        <p:sp>
          <p:nvSpPr>
            <p:cNvPr id="18" name="圓角矩形 4"/>
            <p:cNvSpPr/>
            <p:nvPr/>
          </p:nvSpPr>
          <p:spPr>
            <a:xfrm>
              <a:off x="948845" y="-357461"/>
              <a:ext cx="4259473" cy="5593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626" tIns="0" rIns="457626" bIns="0" numCol="1" spcCol="1270" anchor="ctr" anchorCtr="0">
              <a:noAutofit/>
            </a:bodyPr>
            <a:lstStyle/>
            <a:p>
              <a:pPr algn="ctr" defTabSz="914400"/>
              <a:r>
                <a:rPr lang="zh-TW" altLang="en-US" sz="4800" b="1" kern="0" dirty="0">
                  <a:solidFill>
                    <a:schemeClr val="tx1"/>
                  </a:solidFill>
                  <a:latin typeface="標楷體" pitchFamily="65" charset="-120"/>
                  <a:ea typeface="標楷體" pitchFamily="65" charset="-120"/>
                </a:rPr>
                <a:t>學輔中心</a:t>
              </a:r>
              <a:endParaRPr lang="zh-TW" altLang="en-US" sz="4800" b="1" kern="0" dirty="0">
                <a:solidFill>
                  <a:schemeClr val="tx1"/>
                </a:solidFill>
              </a:endParaRPr>
            </a:p>
          </p:txBody>
        </p:sp>
      </p:grpSp>
      <p:grpSp>
        <p:nvGrpSpPr>
          <p:cNvPr id="22" name="群組 21"/>
          <p:cNvGrpSpPr/>
          <p:nvPr/>
        </p:nvGrpSpPr>
        <p:grpSpPr>
          <a:xfrm>
            <a:off x="9358992" y="4696601"/>
            <a:ext cx="8658491" cy="3424224"/>
            <a:chOff x="-43278" y="-761016"/>
            <a:chExt cx="17296108" cy="3485854"/>
          </a:xfrm>
        </p:grpSpPr>
        <p:sp>
          <p:nvSpPr>
            <p:cNvPr id="26" name="矩形 25"/>
            <p:cNvSpPr/>
            <p:nvPr/>
          </p:nvSpPr>
          <p:spPr>
            <a:xfrm>
              <a:off x="-43278" y="-761016"/>
              <a:ext cx="17296108" cy="3485854"/>
            </a:xfrm>
            <a:prstGeom prst="rect">
              <a:avLst/>
            </a:prstGeom>
            <a:solidFill>
              <a:srgbClr val="FFFFFF">
                <a:alpha val="90000"/>
              </a:srgbClr>
            </a:solidFill>
            <a:ln w="38100">
              <a:solidFill>
                <a:srgbClr val="00B050"/>
              </a:solidFill>
            </a:ln>
          </p:spPr>
          <p:style>
            <a:lnRef idx="1">
              <a:scrgbClr r="0" g="0" b="0"/>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27" name="矩形 26"/>
            <p:cNvSpPr/>
            <p:nvPr/>
          </p:nvSpPr>
          <p:spPr>
            <a:xfrm>
              <a:off x="-35489" y="-718127"/>
              <a:ext cx="17288319" cy="318579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60000" tIns="437388" rIns="360000" bIns="256032" numCol="1" spcCol="1270" anchor="t" anchorCtr="0">
              <a:noAutofit/>
            </a:bodyPr>
            <a:lstStyle/>
            <a:p>
              <a:pPr marL="449263" lvl="1" indent="-449263" defTabSz="1600200">
                <a:lnSpc>
                  <a:spcPct val="90000"/>
                </a:lnSpc>
                <a:spcBef>
                  <a:spcPct val="0"/>
                </a:spcBef>
                <a:spcAft>
                  <a:spcPct val="15000"/>
                </a:spcAft>
                <a:buFontTx/>
                <a:buChar char="••"/>
              </a:pPr>
              <a:r>
                <a:rPr lang="zh-TW" altLang="en-US" sz="3600" dirty="0">
                  <a:solidFill>
                    <a:schemeClr val="tx1"/>
                  </a:solidFill>
                  <a:ea typeface="標楷體" pitchFamily="65" charset="-120"/>
                </a:rPr>
                <a:t>主要目的在協助身心障礙學生適應大學生活，增進無障礙的學習環境，順利完成學業，並提供適性教育，使其在本校求學期間能充份發展身心潛能，進而增進社會服務能力。</a:t>
              </a:r>
              <a:endParaRPr lang="zh-TW" altLang="en-US" sz="3600" dirty="0">
                <a:solidFill>
                  <a:schemeClr val="tx1"/>
                </a:solidFill>
              </a:endParaRPr>
            </a:p>
            <a:p>
              <a:pPr marL="449263" lvl="1" indent="-449263" defTabSz="1600200">
                <a:lnSpc>
                  <a:spcPct val="90000"/>
                </a:lnSpc>
                <a:spcBef>
                  <a:spcPct val="0"/>
                </a:spcBef>
                <a:spcAft>
                  <a:spcPct val="15000"/>
                </a:spcAft>
                <a:buFontTx/>
                <a:buChar char="••"/>
              </a:pPr>
              <a:endParaRPr lang="zh-TW" altLang="en-US" sz="3600" dirty="0">
                <a:solidFill>
                  <a:schemeClr val="tx1"/>
                </a:solidFill>
              </a:endParaRPr>
            </a:p>
            <a:p>
              <a:pPr marL="449263" lvl="1" indent="-449263" defTabSz="1600200">
                <a:lnSpc>
                  <a:spcPct val="90000"/>
                </a:lnSpc>
                <a:spcBef>
                  <a:spcPct val="0"/>
                </a:spcBef>
                <a:spcAft>
                  <a:spcPct val="15000"/>
                </a:spcAft>
                <a:buFontTx/>
                <a:buChar char="••"/>
              </a:pPr>
              <a:endParaRPr lang="zh-TW" altLang="en-US" sz="3600" dirty="0">
                <a:solidFill>
                  <a:schemeClr val="tx1"/>
                </a:solidFill>
              </a:endParaRPr>
            </a:p>
          </p:txBody>
        </p:sp>
      </p:grpSp>
      <p:grpSp>
        <p:nvGrpSpPr>
          <p:cNvPr id="23" name="群組 22"/>
          <p:cNvGrpSpPr/>
          <p:nvPr/>
        </p:nvGrpSpPr>
        <p:grpSpPr>
          <a:xfrm>
            <a:off x="9272835" y="4397157"/>
            <a:ext cx="4319997" cy="639342"/>
            <a:chOff x="888321" y="-1252315"/>
            <a:chExt cx="4319997" cy="639342"/>
          </a:xfrm>
        </p:grpSpPr>
        <p:sp>
          <p:nvSpPr>
            <p:cNvPr id="24" name="圓角矩形 23"/>
            <p:cNvSpPr/>
            <p:nvPr/>
          </p:nvSpPr>
          <p:spPr>
            <a:xfrm>
              <a:off x="888321" y="-1232893"/>
              <a:ext cx="4319997" cy="619920"/>
            </a:xfrm>
            <a:prstGeom prst="roundRect">
              <a:avLst/>
            </a:prstGeom>
            <a:solidFill>
              <a:srgbClr val="00B050"/>
            </a:solidFill>
          </p:spPr>
          <p:style>
            <a:lnRef idx="0">
              <a:schemeClr val="lt1">
                <a:hueOff val="0"/>
                <a:satOff val="0"/>
                <a:lumOff val="0"/>
                <a:alphaOff val="0"/>
              </a:schemeClr>
            </a:lnRef>
            <a:fillRef idx="3">
              <a:scrgbClr r="0" g="0" b="0"/>
            </a:fillRef>
            <a:effectRef idx="3">
              <a:schemeClr val="accent4">
                <a:hueOff val="0"/>
                <a:satOff val="0"/>
                <a:lumOff val="0"/>
                <a:alphaOff val="0"/>
              </a:schemeClr>
            </a:effectRef>
            <a:fontRef idx="minor">
              <a:schemeClr val="lt1"/>
            </a:fontRef>
          </p:style>
        </p:sp>
        <p:sp>
          <p:nvSpPr>
            <p:cNvPr id="25" name="圓角矩形 4"/>
            <p:cNvSpPr/>
            <p:nvPr/>
          </p:nvSpPr>
          <p:spPr>
            <a:xfrm>
              <a:off x="918582" y="-1252315"/>
              <a:ext cx="4259473" cy="5593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626" tIns="0" rIns="457626" bIns="0" numCol="1" spcCol="1270" anchor="ctr" anchorCtr="0">
              <a:noAutofit/>
            </a:bodyPr>
            <a:lstStyle/>
            <a:p>
              <a:pPr marL="449263" indent="-449263" algn="ctr" defTabSz="914400"/>
              <a:r>
                <a:rPr lang="zh-TW" altLang="en-US" sz="4800" b="1" kern="0" dirty="0">
                  <a:solidFill>
                    <a:schemeClr val="tx1"/>
                  </a:solidFill>
                  <a:latin typeface="標楷體" pitchFamily="65" charset="-120"/>
                  <a:ea typeface="標楷體" pitchFamily="65" charset="-120"/>
                </a:rPr>
                <a:t>資源教室</a:t>
              </a:r>
              <a:endParaRPr lang="zh-TW" altLang="en-US" sz="4800" b="1" kern="0" dirty="0">
                <a:solidFill>
                  <a:schemeClr val="tx1"/>
                </a:solidFill>
              </a:endParaRPr>
            </a:p>
          </p:txBody>
        </p:sp>
      </p:grpSp>
      <p:sp>
        <p:nvSpPr>
          <p:cNvPr id="28" name="矩形 27"/>
          <p:cNvSpPr/>
          <p:nvPr/>
        </p:nvSpPr>
        <p:spPr>
          <a:xfrm>
            <a:off x="9358992" y="1880352"/>
            <a:ext cx="8685131" cy="2313878"/>
          </a:xfrm>
          <a:prstGeom prst="rect">
            <a:avLst/>
          </a:prstGeom>
          <a:solidFill>
            <a:srgbClr val="FFFFFF">
              <a:alpha val="90000"/>
            </a:srgbClr>
          </a:solidFill>
          <a:ln w="38100">
            <a:solidFill>
              <a:schemeClr val="accent4">
                <a:lumMod val="50000"/>
              </a:schemeClr>
            </a:solidFill>
          </a:ln>
        </p:spPr>
        <p:style>
          <a:lnRef idx="1">
            <a:scrgbClr r="0" g="0" b="0"/>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29" name="矩形 28"/>
          <p:cNvSpPr/>
          <p:nvPr/>
        </p:nvSpPr>
        <p:spPr>
          <a:xfrm>
            <a:off x="9237442" y="2114042"/>
            <a:ext cx="8780041" cy="164671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60000" tIns="437388" rIns="360000" bIns="256032" numCol="1" spcCol="1270" anchor="t" anchorCtr="0">
            <a:noAutofit/>
          </a:bodyPr>
          <a:lstStyle/>
          <a:p>
            <a:pPr marL="449263" lvl="1" indent="-449263" defTabSz="1600200">
              <a:lnSpc>
                <a:spcPct val="90000"/>
              </a:lnSpc>
              <a:spcBef>
                <a:spcPct val="0"/>
              </a:spcBef>
              <a:spcAft>
                <a:spcPct val="15000"/>
              </a:spcAft>
              <a:buFontTx/>
              <a:buChar char="••"/>
            </a:pPr>
            <a:r>
              <a:rPr lang="zh-TW" altLang="en-US" sz="3600" dirty="0">
                <a:solidFill>
                  <a:schemeClr val="tx1"/>
                </a:solidFill>
                <a:latin typeface="標楷體" pitchFamily="65" charset="-120"/>
                <a:ea typeface="標楷體" pitchFamily="65" charset="-120"/>
              </a:rPr>
              <a:t>性別平等教育委員之遴聘、召開會議、性平宣導及性平相關案件處理。</a:t>
            </a:r>
            <a:endParaRPr lang="zh-TW" altLang="en-US" sz="3600" dirty="0">
              <a:solidFill>
                <a:schemeClr val="tx1"/>
              </a:solidFill>
            </a:endParaRPr>
          </a:p>
          <a:p>
            <a:pPr marL="449263" lvl="1" indent="-449263" defTabSz="1600200">
              <a:lnSpc>
                <a:spcPct val="90000"/>
              </a:lnSpc>
              <a:spcBef>
                <a:spcPct val="0"/>
              </a:spcBef>
              <a:spcAft>
                <a:spcPct val="15000"/>
              </a:spcAft>
              <a:buFontTx/>
              <a:buChar char="••"/>
            </a:pPr>
            <a:endParaRPr lang="zh-TW" altLang="en-US" sz="3600" dirty="0">
              <a:solidFill>
                <a:schemeClr val="tx1"/>
              </a:solidFill>
            </a:endParaRPr>
          </a:p>
        </p:txBody>
      </p:sp>
      <p:grpSp>
        <p:nvGrpSpPr>
          <p:cNvPr id="3" name="群組 2"/>
          <p:cNvGrpSpPr/>
          <p:nvPr/>
        </p:nvGrpSpPr>
        <p:grpSpPr>
          <a:xfrm>
            <a:off x="8912506" y="1591686"/>
            <a:ext cx="6359545" cy="772121"/>
            <a:chOff x="6994704" y="4909487"/>
            <a:chExt cx="6223361" cy="772121"/>
          </a:xfrm>
        </p:grpSpPr>
        <p:sp>
          <p:nvSpPr>
            <p:cNvPr id="30" name="圓角矩形 29"/>
            <p:cNvSpPr/>
            <p:nvPr/>
          </p:nvSpPr>
          <p:spPr>
            <a:xfrm>
              <a:off x="7312682" y="4909487"/>
              <a:ext cx="5587406" cy="772121"/>
            </a:xfrm>
            <a:prstGeom prst="roundRect">
              <a:avLst/>
            </a:prstGeom>
            <a:solidFill>
              <a:srgbClr val="FFFF00"/>
            </a:solidFill>
          </p:spPr>
          <p:style>
            <a:lnRef idx="0">
              <a:schemeClr val="lt1">
                <a:hueOff val="0"/>
                <a:satOff val="0"/>
                <a:lumOff val="0"/>
                <a:alphaOff val="0"/>
              </a:schemeClr>
            </a:lnRef>
            <a:fillRef idx="3">
              <a:scrgbClr r="0" g="0" b="0"/>
            </a:fillRef>
            <a:effectRef idx="3">
              <a:schemeClr val="accent4">
                <a:hueOff val="0"/>
                <a:satOff val="0"/>
                <a:lumOff val="0"/>
                <a:alphaOff val="0"/>
              </a:schemeClr>
            </a:effectRef>
            <a:fontRef idx="minor">
              <a:schemeClr val="lt1"/>
            </a:fontRef>
          </p:style>
        </p:sp>
        <p:sp>
          <p:nvSpPr>
            <p:cNvPr id="31" name="圓角矩形 4"/>
            <p:cNvSpPr/>
            <p:nvPr/>
          </p:nvSpPr>
          <p:spPr>
            <a:xfrm>
              <a:off x="6994704" y="4977002"/>
              <a:ext cx="6223361" cy="5593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626" tIns="0" rIns="457626" bIns="0" numCol="1" spcCol="1270" anchor="ctr" anchorCtr="0">
              <a:noAutofit/>
            </a:bodyPr>
            <a:lstStyle/>
            <a:p>
              <a:pPr algn="ctr" defTabSz="914400"/>
              <a:r>
                <a:rPr lang="zh-TW" altLang="en-US" sz="3200" b="1" kern="0" dirty="0">
                  <a:solidFill>
                    <a:schemeClr val="tx1"/>
                  </a:solidFill>
                  <a:latin typeface="標楷體" pitchFamily="65" charset="-120"/>
                  <a:ea typeface="標楷體" pitchFamily="65" charset="-120"/>
                </a:rPr>
                <a:t>性別平等教育業務獨立辦公室</a:t>
              </a:r>
            </a:p>
          </p:txBody>
        </p:sp>
      </p:grpSp>
      <p:sp>
        <p:nvSpPr>
          <p:cNvPr id="32" name="タイトル 5"/>
          <p:cNvSpPr>
            <a:spLocks noGrp="1"/>
          </p:cNvSpPr>
          <p:nvPr>
            <p:ph type="title"/>
          </p:nvPr>
        </p:nvSpPr>
        <p:spPr>
          <a:xfrm>
            <a:off x="729782" y="43862"/>
            <a:ext cx="3984759" cy="1403936"/>
          </a:xfrm>
        </p:spPr>
        <p:txBody>
          <a:bodyPr>
            <a:normAutofit/>
          </a:bodyPr>
          <a:lstStyle/>
          <a:p>
            <a:r>
              <a:rPr lang="zh-TW" altLang="en-US" b="1" dirty="0">
                <a:latin typeface="微軟正黑體" pitchFamily="34" charset="-120"/>
                <a:ea typeface="微軟正黑體" pitchFamily="34" charset="-120"/>
              </a:rPr>
              <a:t>服務項目</a:t>
            </a:r>
            <a:endParaRPr lang="en-US" b="1" dirty="0">
              <a:latin typeface="微軟正黑體" pitchFamily="34" charset="-120"/>
              <a:ea typeface="微軟正黑體" pitchFamily="34" charset="-120"/>
            </a:endParaRPr>
          </a:p>
        </p:txBody>
      </p:sp>
      <p:sp>
        <p:nvSpPr>
          <p:cNvPr id="4" name="投影片編號版面配置區 3">
            <a:extLst>
              <a:ext uri="{FF2B5EF4-FFF2-40B4-BE49-F238E27FC236}">
                <a16:creationId xmlns:a16="http://schemas.microsoft.com/office/drawing/2014/main" id="{CED6DF96-15B8-984D-8C14-3CDB7FCF32FD}"/>
              </a:ext>
            </a:extLst>
          </p:cNvPr>
          <p:cNvSpPr>
            <a:spLocks noGrp="1"/>
          </p:cNvSpPr>
          <p:nvPr>
            <p:ph type="sldNum" sz="quarter" idx="12"/>
          </p:nvPr>
        </p:nvSpPr>
        <p:spPr/>
        <p:txBody>
          <a:bodyPr/>
          <a:lstStyle/>
          <a:p>
            <a:fld id="{D186756A-1D25-48B6-85C5-45BE373E4F3C}" type="slidenum">
              <a:rPr lang="zh-TW" altLang="en-US" smtClean="0"/>
              <a:t>13</a:t>
            </a:fld>
            <a:endParaRPr lang="zh-TW" altLang="en-US"/>
          </a:p>
        </p:txBody>
      </p:sp>
    </p:spTree>
    <p:extLst>
      <p:ext uri="{BB962C8B-B14F-4D97-AF65-F5344CB8AC3E}">
        <p14:creationId xmlns:p14="http://schemas.microsoft.com/office/powerpoint/2010/main" val="3585266708"/>
      </p:ext>
    </p:extLst>
  </p:cSld>
  <p:clrMapOvr>
    <a:masterClrMapping/>
  </p:clrMapOvr>
  <mc:AlternateContent xmlns:mc="http://schemas.openxmlformats.org/markup-compatibility/2006" xmlns:p14="http://schemas.microsoft.com/office/powerpoint/2010/main">
    <mc:Choice Requires="p14">
      <p:transition p14:dur="0" advTm="3066"/>
    </mc:Choice>
    <mc:Fallback xmlns="">
      <p:transition advTm="3066"/>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373881" y="0"/>
            <a:ext cx="7596640" cy="1403936"/>
          </a:xfrm>
        </p:spPr>
        <p:txBody>
          <a:bodyPr>
            <a:normAutofit/>
          </a:bodyPr>
          <a:lstStyle/>
          <a:p>
            <a:r>
              <a:rPr lang="zh-TW" altLang="en-US" b="1" dirty="0">
                <a:latin typeface="微軟正黑體" pitchFamily="34" charset="-120"/>
                <a:ea typeface="微軟正黑體" pitchFamily="34" charset="-120"/>
              </a:rPr>
              <a:t>健康中心宣導事項</a:t>
            </a:r>
            <a:endParaRPr lang="en-US" b="1" dirty="0">
              <a:latin typeface="微軟正黑體" pitchFamily="34" charset="-120"/>
              <a:ea typeface="微軟正黑體" pitchFamily="34" charset="-120"/>
            </a:endParaRPr>
          </a:p>
        </p:txBody>
      </p:sp>
      <p:sp>
        <p:nvSpPr>
          <p:cNvPr id="29" name="內容版面配置區 2"/>
          <p:cNvSpPr txBox="1">
            <a:spLocks/>
          </p:cNvSpPr>
          <p:nvPr/>
        </p:nvSpPr>
        <p:spPr>
          <a:xfrm>
            <a:off x="373880" y="1557745"/>
            <a:ext cx="17426439" cy="6809015"/>
          </a:xfrm>
          <a:prstGeom prst="rect">
            <a:avLst/>
          </a:prstGeom>
          <a:ln w="57150">
            <a:solidFill>
              <a:srgbClr val="FF0000"/>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77913" indent="-1077913">
              <a:lnSpc>
                <a:spcPct val="100000"/>
              </a:lnSpc>
              <a:buFont typeface="Arial" panose="020B0604020202020204" pitchFamily="34" charset="0"/>
              <a:buNone/>
            </a:pPr>
            <a:r>
              <a:rPr lang="zh-TW" altLang="en-US" sz="4000" b="1" dirty="0">
                <a:solidFill>
                  <a:srgbClr val="1E2A26">
                    <a:hueOff val="0"/>
                    <a:satOff val="0"/>
                    <a:lumOff val="0"/>
                    <a:alphaOff val="0"/>
                  </a:srgbClr>
                </a:solidFill>
                <a:latin typeface="微軟正黑體" panose="020B0604030504040204" pitchFamily="34" charset="-120"/>
                <a:ea typeface="微軟正黑體" panose="020B0604030504040204" pitchFamily="34" charset="-120"/>
              </a:rPr>
              <a:t>◎</a:t>
            </a:r>
            <a:r>
              <a:rPr lang="zh-TW" altLang="en-US" sz="4000" b="1" dirty="0">
                <a:solidFill>
                  <a:srgbClr val="FF0000"/>
                </a:solidFill>
                <a:latin typeface="微軟正黑體" panose="020B0604030504040204" pitchFamily="34" charset="-120"/>
                <a:ea typeface="微軟正黑體" panose="020B0604030504040204" pitchFamily="34" charset="-120"/>
              </a:rPr>
              <a:t>學生團體保險</a:t>
            </a:r>
            <a:r>
              <a:rPr lang="zh-TW" altLang="en-US" sz="4000" b="1" dirty="0">
                <a:solidFill>
                  <a:srgbClr val="1E2A26">
                    <a:hueOff val="0"/>
                    <a:satOff val="0"/>
                    <a:lumOff val="0"/>
                    <a:alphaOff val="0"/>
                  </a:srgbClr>
                </a:solidFill>
                <a:latin typeface="微軟正黑體" panose="020B0604030504040204" pitchFamily="34" charset="-120"/>
                <a:ea typeface="微軟正黑體" panose="020B0604030504040204" pitchFamily="34" charset="-120"/>
              </a:rPr>
              <a:t>相關規定：</a:t>
            </a:r>
          </a:p>
          <a:p>
            <a:pPr marL="1077913" indent="-1077913">
              <a:lnSpc>
                <a:spcPct val="100000"/>
              </a:lnSpc>
              <a:buFont typeface="Arial" panose="020B0604020202020204" pitchFamily="34" charset="0"/>
              <a:buNone/>
            </a:pPr>
            <a:r>
              <a:rPr lang="zh-TW" altLang="en-US" sz="4000" b="1" dirty="0">
                <a:solidFill>
                  <a:srgbClr val="1E2A26">
                    <a:hueOff val="0"/>
                    <a:satOff val="0"/>
                    <a:lumOff val="0"/>
                    <a:alphaOff val="0"/>
                  </a:srgbClr>
                </a:solidFill>
                <a:latin typeface="微軟正黑體" panose="020B0604030504040204" pitchFamily="34" charset="-120"/>
                <a:ea typeface="微軟正黑體" panose="020B0604030504040204" pitchFamily="34" charset="-120"/>
              </a:rPr>
              <a:t> 一、凡具有學籍之學生均享有參加學生團體保險的資格，</a:t>
            </a:r>
            <a:r>
              <a:rPr lang="zh-TW" altLang="en-US" sz="4000" b="1" dirty="0">
                <a:solidFill>
                  <a:srgbClr val="FF0000"/>
                </a:solidFill>
                <a:latin typeface="微軟正黑體" panose="020B0604030504040204" pitchFamily="34" charset="-120"/>
                <a:ea typeface="微軟正黑體" panose="020B0604030504040204" pitchFamily="34" charset="-120"/>
              </a:rPr>
              <a:t>由學生自己負擔部分保費</a:t>
            </a:r>
            <a:r>
              <a:rPr lang="zh-TW" altLang="en-US" sz="4000" b="1" dirty="0">
                <a:solidFill>
                  <a:srgbClr val="1E2A26">
                    <a:hueOff val="0"/>
                    <a:satOff val="0"/>
                    <a:lumOff val="0"/>
                    <a:alphaOff val="0"/>
                  </a:srgbClr>
                </a:solidFill>
                <a:latin typeface="微軟正黑體" panose="020B0604030504040204" pitchFamily="34" charset="-120"/>
                <a:ea typeface="微軟正黑體" panose="020B0604030504040204" pitchFamily="34" charset="-120"/>
              </a:rPr>
              <a:t>。</a:t>
            </a:r>
          </a:p>
          <a:p>
            <a:pPr marL="1077913" indent="-1077913">
              <a:lnSpc>
                <a:spcPct val="100000"/>
              </a:lnSpc>
              <a:buFont typeface="Arial" panose="020B0604020202020204" pitchFamily="34" charset="0"/>
              <a:buNone/>
            </a:pPr>
            <a:r>
              <a:rPr lang="zh-TW" altLang="en-US" sz="4000" b="1" dirty="0">
                <a:solidFill>
                  <a:srgbClr val="1E2A26">
                    <a:hueOff val="0"/>
                    <a:satOff val="0"/>
                    <a:lumOff val="0"/>
                    <a:alphaOff val="0"/>
                  </a:srgbClr>
                </a:solidFill>
                <a:latin typeface="微軟正黑體" panose="020B0604030504040204" pitchFamily="34" charset="-120"/>
                <a:ea typeface="微軟正黑體" panose="020B0604030504040204" pitchFamily="34" charset="-120"/>
              </a:rPr>
              <a:t> 二、本校學生團體</a:t>
            </a:r>
            <a:r>
              <a:rPr lang="zh-TW" altLang="en-US" sz="4000" b="1" dirty="0">
                <a:solidFill>
                  <a:srgbClr val="FF0000"/>
                </a:solidFill>
                <a:latin typeface="微軟正黑體" panose="020B0604030504040204" pitchFamily="34" charset="-120"/>
                <a:ea typeface="微軟正黑體" panose="020B0604030504040204" pitchFamily="34" charset="-120"/>
              </a:rPr>
              <a:t>保險範圍：身故、失能、意外門診、意外住院、疾病住院</a:t>
            </a:r>
            <a:r>
              <a:rPr lang="zh-TW" altLang="en-US" sz="4000" b="1" dirty="0">
                <a:solidFill>
                  <a:srgbClr val="1E2A26">
                    <a:hueOff val="0"/>
                    <a:satOff val="0"/>
                    <a:lumOff val="0"/>
                    <a:alphaOff val="0"/>
                  </a:srgbClr>
                </a:solidFill>
                <a:latin typeface="微軟正黑體" panose="020B0604030504040204" pitchFamily="34" charset="-120"/>
                <a:ea typeface="微軟正黑體" panose="020B0604030504040204" pitchFamily="34" charset="-120"/>
              </a:rPr>
              <a:t>。</a:t>
            </a:r>
          </a:p>
          <a:p>
            <a:pPr marL="1077913" indent="-1077913">
              <a:lnSpc>
                <a:spcPct val="100000"/>
              </a:lnSpc>
              <a:buFont typeface="Arial" panose="020B0604020202020204" pitchFamily="34" charset="0"/>
              <a:buNone/>
            </a:pPr>
            <a:r>
              <a:rPr lang="zh-TW" altLang="en-US" sz="4000" b="1" dirty="0">
                <a:solidFill>
                  <a:srgbClr val="1E2A26">
                    <a:hueOff val="0"/>
                    <a:satOff val="0"/>
                    <a:lumOff val="0"/>
                    <a:alphaOff val="0"/>
                  </a:srgbClr>
                </a:solidFill>
                <a:latin typeface="微軟正黑體" panose="020B0604030504040204" pitchFamily="34" charset="-120"/>
                <a:ea typeface="微軟正黑體" panose="020B0604030504040204" pitchFamily="34" charset="-120"/>
              </a:rPr>
              <a:t> 三、本</a:t>
            </a:r>
            <a:r>
              <a:rPr lang="zh-TW" altLang="en-US" sz="4000" b="1" dirty="0">
                <a:solidFill>
                  <a:srgbClr val="1E2A26"/>
                </a:solidFill>
                <a:latin typeface="微軟正黑體" panose="020B0604030504040204" pitchFamily="34" charset="-120"/>
                <a:ea typeface="微軟正黑體" panose="020B0604030504040204" pitchFamily="34" charset="-120"/>
              </a:rPr>
              <a:t>保險</a:t>
            </a:r>
            <a:r>
              <a:rPr lang="zh-TW" altLang="en-US" sz="4000" b="1" dirty="0">
                <a:solidFill>
                  <a:srgbClr val="FF0000"/>
                </a:solidFill>
                <a:latin typeface="微軟正黑體" panose="020B0604030504040204" pitchFamily="34" charset="-120"/>
                <a:ea typeface="微軟正黑體" panose="020B0604030504040204" pitchFamily="34" charset="-120"/>
              </a:rPr>
              <a:t>非強制性</a:t>
            </a:r>
            <a:r>
              <a:rPr lang="zh-TW" altLang="en-US" sz="4000" b="1" dirty="0">
                <a:solidFill>
                  <a:srgbClr val="1E2A26">
                    <a:hueOff val="0"/>
                    <a:satOff val="0"/>
                    <a:lumOff val="0"/>
                    <a:alphaOff val="0"/>
                  </a:srgbClr>
                </a:solidFill>
                <a:latin typeface="微軟正黑體" panose="020B0604030504040204" pitchFamily="34" charset="-120"/>
                <a:ea typeface="微軟正黑體" panose="020B0604030504040204" pitchFamily="34" charset="-120"/>
              </a:rPr>
              <a:t>，如選擇不參加本保險之學生，政府不予補助，並</a:t>
            </a:r>
            <a:r>
              <a:rPr lang="zh-TW" altLang="en-US" sz="4000" b="1" dirty="0">
                <a:solidFill>
                  <a:srgbClr val="FF0000"/>
                </a:solidFill>
                <a:latin typeface="微軟正黑體" panose="020B0604030504040204" pitchFamily="34" charset="-120"/>
                <a:ea typeface="微軟正黑體" panose="020B0604030504040204" pitchFamily="34" charset="-120"/>
              </a:rPr>
              <a:t>需由家長</a:t>
            </a:r>
            <a:r>
              <a:rPr lang="zh-TW" altLang="en-US" sz="4000" b="1" dirty="0">
                <a:solidFill>
                  <a:srgbClr val="1E2A26">
                    <a:hueOff val="0"/>
                    <a:satOff val="0"/>
                    <a:lumOff val="0"/>
                    <a:alphaOff val="0"/>
                  </a:srgbClr>
                </a:solidFill>
                <a:latin typeface="微軟正黑體" panose="020B0604030504040204" pitchFamily="34" charset="-120"/>
                <a:ea typeface="微軟正黑體" panose="020B0604030504040204" pitchFamily="34" charset="-120"/>
              </a:rPr>
              <a:t>或監護人</a:t>
            </a:r>
            <a:r>
              <a:rPr lang="zh-TW" altLang="en-US" sz="4000" b="1" dirty="0">
                <a:solidFill>
                  <a:srgbClr val="FF0000"/>
                </a:solidFill>
                <a:latin typeface="微軟正黑體" panose="020B0604030504040204" pitchFamily="34" charset="-120"/>
                <a:ea typeface="微軟正黑體" panose="020B0604030504040204" pitchFamily="34" charset="-120"/>
              </a:rPr>
              <a:t>簽署同意書。</a:t>
            </a:r>
          </a:p>
          <a:p>
            <a:pPr marL="1077913" indent="-1077913">
              <a:lnSpc>
                <a:spcPct val="100000"/>
              </a:lnSpc>
              <a:buFont typeface="Arial" panose="020B0604020202020204" pitchFamily="34" charset="0"/>
              <a:buNone/>
            </a:pPr>
            <a:r>
              <a:rPr lang="zh-TW" altLang="en-US" sz="4000" b="1" dirty="0">
                <a:solidFill>
                  <a:srgbClr val="1E2A26">
                    <a:hueOff val="0"/>
                    <a:satOff val="0"/>
                    <a:lumOff val="0"/>
                    <a:alphaOff val="0"/>
                  </a:srgbClr>
                </a:solidFill>
                <a:latin typeface="微軟正黑體" panose="020B0604030504040204" pitchFamily="34" charset="-120"/>
                <a:ea typeface="微軟正黑體" panose="020B0604030504040204" pitchFamily="34" charset="-120"/>
              </a:rPr>
              <a:t> 四、休學之學生如欲繼續參加本保險，請主動告知本中心並至出納組預繳下學期之保費，以俾辦理續保手續。</a:t>
            </a:r>
          </a:p>
          <a:p>
            <a:pPr marL="1077913" indent="-1077913">
              <a:lnSpc>
                <a:spcPct val="100000"/>
              </a:lnSpc>
              <a:buFont typeface="Arial" panose="020B0604020202020204" pitchFamily="34" charset="0"/>
              <a:buNone/>
            </a:pPr>
            <a:r>
              <a:rPr lang="zh-TW" altLang="en-US" sz="4000" b="1" dirty="0">
                <a:solidFill>
                  <a:srgbClr val="1E2A26">
                    <a:hueOff val="0"/>
                    <a:satOff val="0"/>
                    <a:lumOff val="0"/>
                    <a:alphaOff val="0"/>
                  </a:srgbClr>
                </a:solidFill>
                <a:latin typeface="微軟正黑體" panose="020B0604030504040204" pitchFamily="34" charset="-120"/>
                <a:ea typeface="微軟正黑體" panose="020B0604030504040204" pitchFamily="34" charset="-120"/>
              </a:rPr>
              <a:t> 五、跨校選課之延修生仍享有學生團體保險之權利，如欲參加本保險者，請至出納組繳交本學期之保費</a:t>
            </a:r>
          </a:p>
        </p:txBody>
      </p:sp>
      <p:sp>
        <p:nvSpPr>
          <p:cNvPr id="3" name="投影片編號版面配置區 2">
            <a:extLst>
              <a:ext uri="{FF2B5EF4-FFF2-40B4-BE49-F238E27FC236}">
                <a16:creationId xmlns:a16="http://schemas.microsoft.com/office/drawing/2014/main" id="{E0079BB4-B7F7-6E42-0378-9DA80B943C4B}"/>
              </a:ext>
            </a:extLst>
          </p:cNvPr>
          <p:cNvSpPr>
            <a:spLocks noGrp="1"/>
          </p:cNvSpPr>
          <p:nvPr>
            <p:ph type="sldNum" sz="quarter" idx="12"/>
          </p:nvPr>
        </p:nvSpPr>
        <p:spPr/>
        <p:txBody>
          <a:bodyPr/>
          <a:lstStyle/>
          <a:p>
            <a:fld id="{D186756A-1D25-48B6-85C5-45BE373E4F3C}" type="slidenum">
              <a:rPr lang="zh-TW" altLang="en-US" smtClean="0"/>
              <a:t>14</a:t>
            </a:fld>
            <a:endParaRPr lang="zh-TW" altLang="en-US"/>
          </a:p>
        </p:txBody>
      </p:sp>
    </p:spTree>
    <p:extLst>
      <p:ext uri="{BB962C8B-B14F-4D97-AF65-F5344CB8AC3E}">
        <p14:creationId xmlns:p14="http://schemas.microsoft.com/office/powerpoint/2010/main" val="3355247992"/>
      </p:ext>
    </p:extLst>
  </p:cSld>
  <p:clrMapOvr>
    <a:masterClrMapping/>
  </p:clrMapOvr>
  <mc:AlternateContent xmlns:mc="http://schemas.openxmlformats.org/markup-compatibility/2006" xmlns:p14="http://schemas.microsoft.com/office/powerpoint/2010/main">
    <mc:Choice Requires="p14">
      <p:transition p14:dur="0" advTm="3066"/>
    </mc:Choice>
    <mc:Fallback xmlns="">
      <p:transition advTm="3066"/>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373881" y="0"/>
            <a:ext cx="7596640" cy="1403936"/>
          </a:xfrm>
        </p:spPr>
        <p:txBody>
          <a:bodyPr>
            <a:normAutofit/>
          </a:bodyPr>
          <a:lstStyle/>
          <a:p>
            <a:r>
              <a:rPr lang="zh-TW" altLang="en-US" b="1" dirty="0">
                <a:latin typeface="微軟正黑體" pitchFamily="34" charset="-120"/>
                <a:ea typeface="微軟正黑體" pitchFamily="34" charset="-120"/>
              </a:rPr>
              <a:t>健康中心宣導事項</a:t>
            </a:r>
            <a:endParaRPr lang="en-US" b="1" dirty="0">
              <a:latin typeface="微軟正黑體" pitchFamily="34" charset="-120"/>
              <a:ea typeface="微軟正黑體" pitchFamily="34" charset="-120"/>
            </a:endParaRPr>
          </a:p>
        </p:txBody>
      </p:sp>
      <p:sp>
        <p:nvSpPr>
          <p:cNvPr id="29" name="內容版面配置區 2"/>
          <p:cNvSpPr txBox="1">
            <a:spLocks/>
          </p:cNvSpPr>
          <p:nvPr/>
        </p:nvSpPr>
        <p:spPr>
          <a:xfrm>
            <a:off x="477672" y="1694224"/>
            <a:ext cx="17326861" cy="6385252"/>
          </a:xfrm>
          <a:prstGeom prst="rect">
            <a:avLst/>
          </a:prstGeom>
          <a:ln w="57150">
            <a:solidFill>
              <a:srgbClr val="FF0000"/>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77913" indent="-1077913">
              <a:lnSpc>
                <a:spcPct val="150000"/>
              </a:lnSpc>
              <a:buFont typeface="Arial" panose="020B0604020202020204" pitchFamily="34" charset="0"/>
              <a:buNone/>
            </a:pPr>
            <a:r>
              <a:rPr lang="zh-TW" altLang="en-US" sz="4000" b="1" dirty="0">
                <a:solidFill>
                  <a:srgbClr val="1E2A26">
                    <a:hueOff val="0"/>
                    <a:satOff val="0"/>
                    <a:lumOff val="0"/>
                    <a:alphaOff val="0"/>
                  </a:srgbClr>
                </a:solidFill>
                <a:latin typeface="微軟正黑體" panose="020B0604030504040204" pitchFamily="34" charset="-120"/>
                <a:ea typeface="微軟正黑體" panose="020B0604030504040204" pitchFamily="34" charset="-120"/>
              </a:rPr>
              <a:t>◎新生體檢：</a:t>
            </a:r>
          </a:p>
          <a:p>
            <a:pPr marL="1257300" indent="-1257300">
              <a:lnSpc>
                <a:spcPct val="150000"/>
              </a:lnSpc>
              <a:buFont typeface="Arial" panose="020B0604020202020204" pitchFamily="34" charset="0"/>
              <a:buNone/>
            </a:pPr>
            <a:r>
              <a:rPr lang="zh-TW" altLang="en-US" sz="4000" b="1" dirty="0">
                <a:solidFill>
                  <a:srgbClr val="1E2A26">
                    <a:hueOff val="0"/>
                    <a:satOff val="0"/>
                    <a:lumOff val="0"/>
                    <a:alphaOff val="0"/>
                  </a:srgbClr>
                </a:solidFill>
                <a:latin typeface="微軟正黑體" panose="020B0604030504040204" pitchFamily="34" charset="-120"/>
                <a:ea typeface="微軟正黑體" panose="020B0604030504040204" pitchFamily="34" charset="-120"/>
              </a:rPr>
              <a:t>  一、依據本校學生健康檢查實施辦法，</a:t>
            </a:r>
            <a:r>
              <a:rPr lang="zh-TW" altLang="en-US" sz="4000" b="1" dirty="0">
                <a:solidFill>
                  <a:srgbClr val="FF0000"/>
                </a:solidFill>
                <a:latin typeface="微軟正黑體" panose="020B0604030504040204" pitchFamily="34" charset="-120"/>
                <a:ea typeface="微軟正黑體" panose="020B0604030504040204" pitchFamily="34" charset="-120"/>
              </a:rPr>
              <a:t>學生必須繳交健康檢查資料</a:t>
            </a:r>
            <a:r>
              <a:rPr lang="zh-TW" altLang="en-US" sz="4000" b="1" dirty="0">
                <a:solidFill>
                  <a:srgbClr val="1E2A26">
                    <a:hueOff val="0"/>
                    <a:satOff val="0"/>
                    <a:lumOff val="0"/>
                    <a:alphaOff val="0"/>
                  </a:srgbClr>
                </a:solidFill>
                <a:latin typeface="微軟正黑體" panose="020B0604030504040204" pitchFamily="34" charset="-120"/>
                <a:ea typeface="微軟正黑體" panose="020B0604030504040204" pitchFamily="34" charset="-120"/>
              </a:rPr>
              <a:t>，可自費參加學校招標之體檢或至其他醫院依照本校規定體檢項目施作，</a:t>
            </a:r>
            <a:r>
              <a:rPr lang="zh-TW" altLang="en-US" sz="4000" b="1" dirty="0">
                <a:solidFill>
                  <a:srgbClr val="1E2A26"/>
                </a:solidFill>
                <a:latin typeface="微軟正黑體" panose="020B0604030504040204" pitchFamily="34" charset="-120"/>
                <a:ea typeface="微軟正黑體" panose="020B0604030504040204" pitchFamily="34" charset="-120"/>
              </a:rPr>
              <a:t>在</a:t>
            </a:r>
            <a:r>
              <a:rPr lang="zh-TW" altLang="en-US" sz="4000" b="1" dirty="0">
                <a:solidFill>
                  <a:srgbClr val="FF0000"/>
                </a:solidFill>
                <a:latin typeface="微軟正黑體" panose="020B0604030504040204" pitchFamily="34" charset="-120"/>
                <a:ea typeface="微軟正黑體" panose="020B0604030504040204" pitchFamily="34" charset="-120"/>
              </a:rPr>
              <a:t>於開學後繳交至健康中心</a:t>
            </a:r>
            <a:r>
              <a:rPr lang="zh-TW" altLang="en-US" sz="4000" b="1" dirty="0">
                <a:solidFill>
                  <a:srgbClr val="1E2A26"/>
                </a:solidFill>
                <a:latin typeface="微軟正黑體" panose="020B0604030504040204" pitchFamily="34" charset="-120"/>
                <a:ea typeface="微軟正黑體" panose="020B0604030504040204" pitchFamily="34" charset="-120"/>
              </a:rPr>
              <a:t>始發放學生證及保留住宿資格</a:t>
            </a:r>
            <a:r>
              <a:rPr lang="zh-TW" altLang="en-US" sz="4000" b="1" dirty="0">
                <a:solidFill>
                  <a:srgbClr val="1E2A26">
                    <a:hueOff val="0"/>
                    <a:satOff val="0"/>
                    <a:lumOff val="0"/>
                    <a:alphaOff val="0"/>
                  </a:srgbClr>
                </a:solidFill>
                <a:latin typeface="微軟正黑體" panose="020B0604030504040204" pitchFamily="34" charset="-120"/>
                <a:ea typeface="微軟正黑體" panose="020B0604030504040204" pitchFamily="34" charset="-120"/>
              </a:rPr>
              <a:t>。</a:t>
            </a:r>
          </a:p>
          <a:p>
            <a:pPr marL="1257300" indent="-1257300">
              <a:lnSpc>
                <a:spcPct val="150000"/>
              </a:lnSpc>
              <a:buFont typeface="Arial" panose="020B0604020202020204" pitchFamily="34" charset="0"/>
              <a:buNone/>
            </a:pPr>
            <a:r>
              <a:rPr lang="zh-TW" altLang="en-US" sz="4000" b="1" dirty="0">
                <a:solidFill>
                  <a:srgbClr val="1E2A26">
                    <a:hueOff val="0"/>
                    <a:satOff val="0"/>
                    <a:lumOff val="0"/>
                    <a:alphaOff val="0"/>
                  </a:srgbClr>
                </a:solidFill>
                <a:latin typeface="微軟正黑體" panose="020B0604030504040204" pitchFamily="34" charset="-120"/>
                <a:ea typeface="微軟正黑體" panose="020B0604030504040204" pitchFamily="34" charset="-120"/>
              </a:rPr>
              <a:t>  二、</a:t>
            </a:r>
            <a:r>
              <a:rPr lang="zh-TW" altLang="en-US" sz="4000" b="1" dirty="0">
                <a:solidFill>
                  <a:srgbClr val="FF0000"/>
                </a:solidFill>
                <a:latin typeface="微軟正黑體" panose="020B0604030504040204" pitchFamily="34" charset="-120"/>
                <a:ea typeface="微軟正黑體" panose="020B0604030504040204" pitchFamily="34" charset="-120"/>
              </a:rPr>
              <a:t>轉學生體檢必須依照本校規定體檢項目施作</a:t>
            </a:r>
            <a:r>
              <a:rPr lang="zh-TW" altLang="en-US" sz="4000" b="1" dirty="0">
                <a:solidFill>
                  <a:srgbClr val="1E2A26">
                    <a:hueOff val="0"/>
                    <a:satOff val="0"/>
                    <a:lumOff val="0"/>
                    <a:alphaOff val="0"/>
                  </a:srgbClr>
                </a:solidFill>
                <a:latin typeface="微軟正黑體" panose="020B0604030504040204" pitchFamily="34" charset="-120"/>
                <a:ea typeface="微軟正黑體" panose="020B0604030504040204" pitchFamily="34" charset="-120"/>
              </a:rPr>
              <a:t>，並</a:t>
            </a:r>
            <a:r>
              <a:rPr lang="zh-TW" altLang="en-US" sz="4000" b="1" dirty="0">
                <a:solidFill>
                  <a:srgbClr val="FF0000"/>
                </a:solidFill>
                <a:latin typeface="微軟正黑體" panose="020B0604030504040204" pitchFamily="34" charset="-120"/>
                <a:ea typeface="微軟正黑體" panose="020B0604030504040204" pitchFamily="34" charset="-120"/>
              </a:rPr>
              <a:t>於開學後盡速繳交至健康中心</a:t>
            </a:r>
            <a:r>
              <a:rPr lang="zh-TW" altLang="en-US" sz="4000" b="1" dirty="0">
                <a:solidFill>
                  <a:srgbClr val="1E2A26"/>
                </a:solidFill>
                <a:latin typeface="微軟正黑體" panose="020B0604030504040204" pitchFamily="34" charset="-120"/>
                <a:ea typeface="微軟正黑體" panose="020B0604030504040204" pitchFamily="34" charset="-120"/>
              </a:rPr>
              <a:t>始能發放學生證</a:t>
            </a:r>
            <a:r>
              <a:rPr lang="zh-TW" altLang="en-US" sz="4000" b="1" dirty="0">
                <a:solidFill>
                  <a:srgbClr val="1E2A26">
                    <a:hueOff val="0"/>
                    <a:satOff val="0"/>
                    <a:lumOff val="0"/>
                    <a:alphaOff val="0"/>
                  </a:srgbClr>
                </a:solidFill>
                <a:latin typeface="微軟正黑體" panose="020B0604030504040204" pitchFamily="34" charset="-120"/>
                <a:ea typeface="微軟正黑體" panose="020B0604030504040204" pitchFamily="34" charset="-120"/>
              </a:rPr>
              <a:t>。</a:t>
            </a:r>
          </a:p>
        </p:txBody>
      </p:sp>
      <p:sp>
        <p:nvSpPr>
          <p:cNvPr id="3" name="投影片編號版面配置區 2">
            <a:extLst>
              <a:ext uri="{FF2B5EF4-FFF2-40B4-BE49-F238E27FC236}">
                <a16:creationId xmlns:a16="http://schemas.microsoft.com/office/drawing/2014/main" id="{7AEBBA39-6A14-6515-A95C-E96759BBBA88}"/>
              </a:ext>
            </a:extLst>
          </p:cNvPr>
          <p:cNvSpPr>
            <a:spLocks noGrp="1"/>
          </p:cNvSpPr>
          <p:nvPr>
            <p:ph type="sldNum" sz="quarter" idx="12"/>
          </p:nvPr>
        </p:nvSpPr>
        <p:spPr/>
        <p:txBody>
          <a:bodyPr/>
          <a:lstStyle/>
          <a:p>
            <a:fld id="{D186756A-1D25-48B6-85C5-45BE373E4F3C}" type="slidenum">
              <a:rPr lang="zh-TW" altLang="en-US" smtClean="0"/>
              <a:t>15</a:t>
            </a:fld>
            <a:endParaRPr lang="zh-TW" altLang="en-US"/>
          </a:p>
        </p:txBody>
      </p:sp>
    </p:spTree>
    <p:extLst>
      <p:ext uri="{BB962C8B-B14F-4D97-AF65-F5344CB8AC3E}">
        <p14:creationId xmlns:p14="http://schemas.microsoft.com/office/powerpoint/2010/main" val="4121350807"/>
      </p:ext>
    </p:extLst>
  </p:cSld>
  <p:clrMapOvr>
    <a:masterClrMapping/>
  </p:clrMapOvr>
  <mc:AlternateContent xmlns:mc="http://schemas.openxmlformats.org/markup-compatibility/2006" xmlns:p14="http://schemas.microsoft.com/office/powerpoint/2010/main">
    <mc:Choice Requires="p14">
      <p:transition p14:dur="0" advTm="3066"/>
    </mc:Choice>
    <mc:Fallback xmlns="">
      <p:transition advTm="3066"/>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a:solidFill>
                  <a:srgbClr val="1E2A26">
                    <a:hueOff val="0"/>
                    <a:satOff val="0"/>
                    <a:lumOff val="0"/>
                    <a:alphaOff val="0"/>
                  </a:srgbClr>
                </a:solidFill>
                <a:latin typeface="微軟正黑體" panose="020B0604030504040204" pitchFamily="34" charset="-120"/>
                <a:ea typeface="微軟正黑體" panose="020B0604030504040204" pitchFamily="34" charset="-120"/>
              </a:rPr>
              <a:t>性平事件通報</a:t>
            </a:r>
            <a:r>
              <a:rPr lang="zh-TW" altLang="en-US" dirty="0">
                <a:solidFill>
                  <a:srgbClr val="1E2A26">
                    <a:hueOff val="0"/>
                    <a:satOff val="0"/>
                    <a:lumOff val="0"/>
                    <a:alphaOff val="0"/>
                  </a:srgbClr>
                </a:solidFill>
                <a:latin typeface="微軟正黑體" panose="020B0604030504040204" pitchFamily="34" charset="-120"/>
                <a:ea typeface="微軟正黑體" panose="020B0604030504040204" pitchFamily="34" charset="-120"/>
              </a:rPr>
              <a:t>宣導</a:t>
            </a:r>
            <a:r>
              <a:rPr lang="en-US" altLang="zh-TW" dirty="0">
                <a:solidFill>
                  <a:srgbClr val="1E2A26">
                    <a:hueOff val="0"/>
                    <a:satOff val="0"/>
                    <a:lumOff val="0"/>
                    <a:alphaOff val="0"/>
                  </a:srgbClr>
                </a:solidFill>
                <a:latin typeface="微軟正黑體" panose="020B0604030504040204" pitchFamily="34" charset="-120"/>
                <a:ea typeface="微軟正黑體" panose="020B0604030504040204" pitchFamily="34" charset="-120"/>
              </a:rPr>
              <a:t>:</a:t>
            </a:r>
            <a:endParaRPr lang="zh-TW" altLang="en-US" dirty="0"/>
          </a:p>
        </p:txBody>
      </p:sp>
      <p:sp>
        <p:nvSpPr>
          <p:cNvPr id="6" name="文字方塊 5"/>
          <p:cNvSpPr txBox="1"/>
          <p:nvPr/>
        </p:nvSpPr>
        <p:spPr>
          <a:xfrm>
            <a:off x="496556" y="2058820"/>
            <a:ext cx="17291713" cy="5632311"/>
          </a:xfrm>
          <a:prstGeom prst="rect">
            <a:avLst/>
          </a:prstGeom>
          <a:noFill/>
          <a:ln w="57150">
            <a:solidFill>
              <a:srgbClr val="FF0000"/>
            </a:solidFill>
          </a:ln>
        </p:spPr>
        <p:txBody>
          <a:bodyPr wrap="square" rtlCol="0" anchor="ctr">
            <a:spAutoFit/>
          </a:bodyPr>
          <a:lstStyle/>
          <a:p>
            <a:pPr>
              <a:lnSpc>
                <a:spcPct val="150000"/>
              </a:lnSpc>
            </a:pPr>
            <a:r>
              <a:rPr lang="zh-TW" altLang="zh-TW" sz="4000" b="1" dirty="0">
                <a:solidFill>
                  <a:srgbClr val="1E2A26">
                    <a:hueOff val="0"/>
                    <a:satOff val="0"/>
                    <a:lumOff val="0"/>
                    <a:alphaOff val="0"/>
                  </a:srgbClr>
                </a:solidFill>
                <a:latin typeface="微軟正黑體" panose="020B0604030504040204" pitchFamily="34" charset="-120"/>
                <a:ea typeface="微軟正黑體" panose="020B0604030504040204" pitchFamily="34" charset="-120"/>
              </a:rPr>
              <a:t>請務必遵守</a:t>
            </a:r>
            <a:r>
              <a:rPr lang="en-US" altLang="zh-TW" sz="4000" b="1" u="dbl" dirty="0">
                <a:solidFill>
                  <a:srgbClr val="C00000"/>
                </a:solidFill>
                <a:latin typeface="微軟正黑體" panose="020B0604030504040204" pitchFamily="34" charset="-120"/>
                <a:ea typeface="微軟正黑體" panose="020B0604030504040204" pitchFamily="34" charset="-120"/>
              </a:rPr>
              <a:t>《性別平等教育法》第22條</a:t>
            </a:r>
            <a:r>
              <a:rPr lang="zh-TW" altLang="zh-TW" sz="4000" b="1" u="dbl" dirty="0">
                <a:solidFill>
                  <a:srgbClr val="C00000"/>
                </a:solidFill>
                <a:latin typeface="微軟正黑體" panose="020B0604030504040204" pitchFamily="34" charset="-120"/>
                <a:ea typeface="微軟正黑體" panose="020B0604030504040204" pitchFamily="34" charset="-120"/>
              </a:rPr>
              <a:t>第</a:t>
            </a:r>
            <a:r>
              <a:rPr lang="en-US" altLang="zh-TW" sz="4000" b="1" u="dbl" dirty="0">
                <a:solidFill>
                  <a:srgbClr val="C00000"/>
                </a:solidFill>
                <a:latin typeface="微軟正黑體" panose="020B0604030504040204" pitchFamily="34" charset="-120"/>
                <a:ea typeface="微軟正黑體" panose="020B0604030504040204" pitchFamily="34" charset="-120"/>
              </a:rPr>
              <a:t>1</a:t>
            </a:r>
            <a:r>
              <a:rPr lang="zh-TW" altLang="zh-TW" sz="4000" b="1" u="dbl" dirty="0">
                <a:solidFill>
                  <a:srgbClr val="C00000"/>
                </a:solidFill>
                <a:latin typeface="微軟正黑體" panose="020B0604030504040204" pitchFamily="34" charset="-120"/>
                <a:ea typeface="微軟正黑體" panose="020B0604030504040204" pitchFamily="34" charset="-120"/>
              </a:rPr>
              <a:t>項</a:t>
            </a:r>
            <a:r>
              <a:rPr lang="zh-TW" altLang="zh-TW" sz="4000" b="1" dirty="0">
                <a:solidFill>
                  <a:srgbClr val="1E2A26">
                    <a:hueOff val="0"/>
                    <a:satOff val="0"/>
                    <a:lumOff val="0"/>
                    <a:alphaOff val="0"/>
                  </a:srgbClr>
                </a:solidFill>
                <a:latin typeface="微軟正黑體" panose="020B0604030504040204" pitchFamily="34" charset="-120"/>
                <a:ea typeface="微軟正黑體" panose="020B0604030504040204" pitchFamily="34" charset="-120"/>
              </a:rPr>
              <a:t>規定，以免因延遲通報而</a:t>
            </a:r>
            <a:r>
              <a:rPr lang="zh-TW" altLang="zh-TW" sz="4000" b="1" dirty="0">
                <a:solidFill>
                  <a:srgbClr val="FF0000"/>
                </a:solidFill>
                <a:latin typeface="微軟正黑體" panose="020B0604030504040204" pitchFamily="34" charset="-120"/>
                <a:ea typeface="微軟正黑體" panose="020B0604030504040204" pitchFamily="34" charset="-120"/>
              </a:rPr>
              <a:t>受罰</a:t>
            </a:r>
            <a:r>
              <a:rPr lang="zh-TW" altLang="zh-TW" sz="4000" b="1" dirty="0">
                <a:solidFill>
                  <a:srgbClr val="1E2A26">
                    <a:hueOff val="0"/>
                    <a:satOff val="0"/>
                    <a:lumOff val="0"/>
                    <a:alphaOff val="0"/>
                  </a:srgbClr>
                </a:solidFill>
                <a:latin typeface="微軟正黑體" panose="020B0604030504040204" pitchFamily="34" charset="-120"/>
                <a:ea typeface="微軟正黑體" panose="020B0604030504040204" pitchFamily="34" charset="-120"/>
              </a:rPr>
              <a:t>。學校校長、教師、職員或工友</a:t>
            </a:r>
            <a:r>
              <a:rPr lang="zh-TW" altLang="zh-TW" sz="4000" b="1" dirty="0">
                <a:solidFill>
                  <a:srgbClr val="C00000"/>
                </a:solidFill>
                <a:latin typeface="微軟正黑體" panose="020B0604030504040204" pitchFamily="34" charset="-120"/>
                <a:ea typeface="微軟正黑體" panose="020B0604030504040204" pitchFamily="34" charset="-120"/>
              </a:rPr>
              <a:t>知悉服務學校</a:t>
            </a:r>
            <a:r>
              <a:rPr lang="zh-TW" altLang="zh-TW" sz="4000" b="1" dirty="0">
                <a:solidFill>
                  <a:srgbClr val="1E2A26">
                    <a:hueOff val="0"/>
                    <a:satOff val="0"/>
                    <a:lumOff val="0"/>
                    <a:alphaOff val="0"/>
                  </a:srgbClr>
                </a:solidFill>
                <a:latin typeface="微軟正黑體" panose="020B0604030504040204" pitchFamily="34" charset="-120"/>
                <a:ea typeface="微軟正黑體" panose="020B0604030504040204" pitchFamily="34" charset="-120"/>
              </a:rPr>
              <a:t>發生疑似</a:t>
            </a:r>
            <a:r>
              <a:rPr lang="zh-TW" altLang="zh-TW" sz="4000" b="1" dirty="0">
                <a:solidFill>
                  <a:srgbClr val="C00000"/>
                </a:solidFill>
                <a:latin typeface="微軟正黑體" panose="020B0604030504040204" pitchFamily="34" charset="-120"/>
                <a:ea typeface="微軟正黑體" panose="020B0604030504040204" pitchFamily="34" charset="-120"/>
              </a:rPr>
              <a:t>校園性</a:t>
            </a:r>
            <a:r>
              <a:rPr lang="zh-TW" altLang="en-US" sz="4000" b="1" dirty="0">
                <a:solidFill>
                  <a:srgbClr val="C00000"/>
                </a:solidFill>
                <a:latin typeface="微軟正黑體" panose="020B0604030504040204" pitchFamily="34" charset="-120"/>
                <a:ea typeface="微軟正黑體" panose="020B0604030504040204" pitchFamily="34" charset="-120"/>
              </a:rPr>
              <a:t>別</a:t>
            </a:r>
            <a:r>
              <a:rPr lang="zh-TW" altLang="zh-TW" sz="4000" b="1" dirty="0">
                <a:solidFill>
                  <a:srgbClr val="C00000"/>
                </a:solidFill>
                <a:latin typeface="微軟正黑體" panose="020B0604030504040204" pitchFamily="34" charset="-120"/>
                <a:ea typeface="微軟正黑體" panose="020B0604030504040204" pitchFamily="34" charset="-120"/>
              </a:rPr>
              <a:t>事件</a:t>
            </a:r>
            <a:r>
              <a:rPr lang="zh-TW" altLang="zh-TW" sz="4000" b="1" dirty="0">
                <a:solidFill>
                  <a:srgbClr val="1E2A26">
                    <a:hueOff val="0"/>
                    <a:satOff val="0"/>
                    <a:lumOff val="0"/>
                    <a:alphaOff val="0"/>
                  </a:srgbClr>
                </a:solidFill>
                <a:latin typeface="微軟正黑體" panose="020B0604030504040204" pitchFamily="34" charset="-120"/>
                <a:ea typeface="微軟正黑體" panose="020B0604030504040204" pitchFamily="34" charset="-120"/>
              </a:rPr>
              <a:t>者，應立即依學校防治規定所定權責</a:t>
            </a:r>
            <a:r>
              <a:rPr lang="zh-TW" altLang="en-US" sz="4000" b="1" dirty="0">
                <a:solidFill>
                  <a:srgbClr val="1E2A26">
                    <a:hueOff val="0"/>
                    <a:satOff val="0"/>
                    <a:lumOff val="0"/>
                    <a:alphaOff val="0"/>
                  </a:srgbClr>
                </a:solidFill>
                <a:latin typeface="微軟正黑體" panose="020B0604030504040204" pitchFamily="34" charset="-120"/>
                <a:ea typeface="微軟正黑體" panose="020B0604030504040204" pitchFamily="34" charset="-120"/>
              </a:rPr>
              <a:t>單位</a:t>
            </a:r>
            <a:r>
              <a:rPr lang="zh-TW" altLang="zh-TW" sz="4000" b="1" dirty="0">
                <a:solidFill>
                  <a:srgbClr val="1E2A26">
                    <a:hueOff val="0"/>
                    <a:satOff val="0"/>
                    <a:lumOff val="0"/>
                    <a:alphaOff val="0"/>
                  </a:srgbClr>
                </a:solidFill>
                <a:latin typeface="微軟正黑體" panose="020B0604030504040204" pitchFamily="34" charset="-120"/>
                <a:ea typeface="微軟正黑體" panose="020B0604030504040204" pitchFamily="34" charset="-120"/>
              </a:rPr>
              <a:t>，依性侵害犯罪防治法、兒童及少年福利與權益保障法、身心障礙者權益保障法及其他相關法律規定通報外，並應向學校及當地直轄市、縣（市）主管機關通報，</a:t>
            </a:r>
            <a:r>
              <a:rPr lang="zh-TW" altLang="zh-TW" sz="4000" b="1" dirty="0">
                <a:solidFill>
                  <a:srgbClr val="FF0000"/>
                </a:solidFill>
                <a:latin typeface="微軟正黑體" panose="020B0604030504040204" pitchFamily="34" charset="-120"/>
                <a:ea typeface="微軟正黑體" panose="020B0604030504040204" pitchFamily="34" charset="-120"/>
              </a:rPr>
              <a:t>至遲不得超過二十四小時。</a:t>
            </a:r>
          </a:p>
          <a:p>
            <a:pPr>
              <a:lnSpc>
                <a:spcPct val="150000"/>
              </a:lnSpc>
            </a:pPr>
            <a:r>
              <a:rPr lang="zh-TW" altLang="zh-TW" sz="4000" b="1" dirty="0">
                <a:solidFill>
                  <a:srgbClr val="1E2A26">
                    <a:hueOff val="0"/>
                    <a:satOff val="0"/>
                    <a:lumOff val="0"/>
                    <a:alphaOff val="0"/>
                  </a:srgbClr>
                </a:solidFill>
                <a:latin typeface="微軟正黑體" panose="020B0604030504040204" pitchFamily="34" charset="-120"/>
                <a:ea typeface="微軟正黑體" panose="020B0604030504040204" pitchFamily="34" charset="-120"/>
              </a:rPr>
              <a:t>★</a:t>
            </a:r>
            <a:r>
              <a:rPr lang="zh-TW" altLang="zh-TW" sz="4000" b="1" dirty="0">
                <a:solidFill>
                  <a:srgbClr val="FF0000"/>
                </a:solidFill>
                <a:latin typeface="微軟正黑體" panose="020B0604030504040204" pitchFamily="34" charset="-120"/>
                <a:ea typeface="微軟正黑體" panose="020B0604030504040204" pitchFamily="34" charset="-120"/>
              </a:rPr>
              <a:t>性平事件通報窗口</a:t>
            </a:r>
            <a:r>
              <a:rPr lang="en-US" altLang="zh-TW" sz="4000" b="1" dirty="0">
                <a:solidFill>
                  <a:srgbClr val="FF0000"/>
                </a:solidFill>
                <a:latin typeface="微軟正黑體" panose="020B0604030504040204" pitchFamily="34" charset="-120"/>
                <a:ea typeface="微軟正黑體" panose="020B0604030504040204" pitchFamily="34" charset="-120"/>
              </a:rPr>
              <a:t>:</a:t>
            </a:r>
            <a:r>
              <a:rPr lang="zh-TW" altLang="zh-TW" sz="4000" b="1" dirty="0">
                <a:solidFill>
                  <a:srgbClr val="FF0000"/>
                </a:solidFill>
                <a:latin typeface="微軟正黑體" panose="020B0604030504040204" pitchFamily="34" charset="-120"/>
                <a:ea typeface="微軟正黑體" panose="020B0604030504040204" pitchFamily="34" charset="-120"/>
              </a:rPr>
              <a:t>校安中心</a:t>
            </a:r>
            <a:r>
              <a:rPr lang="en-US" altLang="zh-TW" sz="4000" b="1" dirty="0">
                <a:solidFill>
                  <a:srgbClr val="FF0000"/>
                </a:solidFill>
                <a:latin typeface="微軟正黑體" panose="020B0604030504040204" pitchFamily="34" charset="-120"/>
                <a:ea typeface="微軟正黑體" panose="020B0604030504040204" pitchFamily="34" charset="-120"/>
              </a:rPr>
              <a:t>24</a:t>
            </a:r>
            <a:r>
              <a:rPr lang="zh-TW" altLang="zh-TW" sz="4000" b="1" dirty="0">
                <a:solidFill>
                  <a:srgbClr val="FF0000"/>
                </a:solidFill>
                <a:latin typeface="微軟正黑體" panose="020B0604030504040204" pitchFamily="34" charset="-120"/>
                <a:ea typeface="微軟正黑體" panose="020B0604030504040204" pitchFamily="34" charset="-120"/>
              </a:rPr>
              <a:t>小時專線</a:t>
            </a:r>
            <a:r>
              <a:rPr lang="en-US" altLang="zh-TW" sz="4000" b="1" dirty="0">
                <a:solidFill>
                  <a:srgbClr val="FF0000"/>
                </a:solidFill>
                <a:latin typeface="微軟正黑體" panose="020B0604030504040204" pitchFamily="34" charset="-120"/>
                <a:ea typeface="微軟正黑體" panose="020B0604030504040204" pitchFamily="34" charset="-120"/>
              </a:rPr>
              <a:t>:0928483123</a:t>
            </a:r>
            <a:endParaRPr lang="zh-TW" altLang="zh-TW" sz="4000" b="1" dirty="0">
              <a:solidFill>
                <a:srgbClr val="FF0000"/>
              </a:solidFill>
              <a:latin typeface="微軟正黑體" panose="020B0604030504040204" pitchFamily="34" charset="-120"/>
              <a:ea typeface="微軟正黑體" panose="020B0604030504040204" pitchFamily="34" charset="-120"/>
            </a:endParaRPr>
          </a:p>
        </p:txBody>
      </p:sp>
      <p:sp>
        <p:nvSpPr>
          <p:cNvPr id="4" name="投影片編號版面配置區 3">
            <a:extLst>
              <a:ext uri="{FF2B5EF4-FFF2-40B4-BE49-F238E27FC236}">
                <a16:creationId xmlns:a16="http://schemas.microsoft.com/office/drawing/2014/main" id="{5D5622A3-5FFC-3464-4EDE-8E4070B32F08}"/>
              </a:ext>
            </a:extLst>
          </p:cNvPr>
          <p:cNvSpPr>
            <a:spLocks noGrp="1"/>
          </p:cNvSpPr>
          <p:nvPr>
            <p:ph type="sldNum" sz="quarter" idx="12"/>
          </p:nvPr>
        </p:nvSpPr>
        <p:spPr/>
        <p:txBody>
          <a:bodyPr/>
          <a:lstStyle/>
          <a:p>
            <a:fld id="{D186756A-1D25-48B6-85C5-45BE373E4F3C}" type="slidenum">
              <a:rPr lang="zh-TW" altLang="en-US" smtClean="0"/>
              <a:t>16</a:t>
            </a:fld>
            <a:endParaRPr lang="zh-TW" altLang="en-US"/>
          </a:p>
        </p:txBody>
      </p:sp>
    </p:spTree>
    <p:extLst>
      <p:ext uri="{BB962C8B-B14F-4D97-AF65-F5344CB8AC3E}">
        <p14:creationId xmlns:p14="http://schemas.microsoft.com/office/powerpoint/2010/main" val="12001350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15A4A623-6FCF-043A-0E64-6DA5235DDA90}"/>
              </a:ext>
            </a:extLst>
          </p:cNvPr>
          <p:cNvPicPr>
            <a:picLocks noChangeAspect="1"/>
          </p:cNvPicPr>
          <p:nvPr/>
        </p:nvPicPr>
        <p:blipFill>
          <a:blip r:embed="rId2"/>
          <a:stretch>
            <a:fillRect/>
          </a:stretch>
        </p:blipFill>
        <p:spPr>
          <a:xfrm>
            <a:off x="-1" y="62625"/>
            <a:ext cx="18286413" cy="10161750"/>
          </a:xfrm>
          <a:prstGeom prst="rect">
            <a:avLst/>
          </a:prstGeom>
        </p:spPr>
      </p:pic>
      <p:sp>
        <p:nvSpPr>
          <p:cNvPr id="3" name="投影片編號版面配置區 2">
            <a:extLst>
              <a:ext uri="{FF2B5EF4-FFF2-40B4-BE49-F238E27FC236}">
                <a16:creationId xmlns:a16="http://schemas.microsoft.com/office/drawing/2014/main" id="{E80E594F-EBC6-B3D8-B90D-D626C6D869ED}"/>
              </a:ext>
            </a:extLst>
          </p:cNvPr>
          <p:cNvSpPr>
            <a:spLocks noGrp="1"/>
          </p:cNvSpPr>
          <p:nvPr>
            <p:ph type="sldNum" sz="quarter" idx="12"/>
          </p:nvPr>
        </p:nvSpPr>
        <p:spPr/>
        <p:txBody>
          <a:bodyPr/>
          <a:lstStyle/>
          <a:p>
            <a:fld id="{D186756A-1D25-48B6-85C5-45BE373E4F3C}" type="slidenum">
              <a:rPr lang="zh-TW" altLang="en-US" smtClean="0"/>
              <a:t>17</a:t>
            </a:fld>
            <a:endParaRPr lang="zh-TW" altLang="en-US"/>
          </a:p>
        </p:txBody>
      </p:sp>
    </p:spTree>
    <p:extLst>
      <p:ext uri="{BB962C8B-B14F-4D97-AF65-F5344CB8AC3E}">
        <p14:creationId xmlns:p14="http://schemas.microsoft.com/office/powerpoint/2010/main" val="41923216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群組 12">
            <a:extLst>
              <a:ext uri="{FF2B5EF4-FFF2-40B4-BE49-F238E27FC236}">
                <a16:creationId xmlns:a16="http://schemas.microsoft.com/office/drawing/2014/main" id="{046E24D3-2F51-0473-FFBC-1FC9BB40EBDE}"/>
              </a:ext>
            </a:extLst>
          </p:cNvPr>
          <p:cNvGrpSpPr/>
          <p:nvPr/>
        </p:nvGrpSpPr>
        <p:grpSpPr>
          <a:xfrm>
            <a:off x="0" y="447"/>
            <a:ext cx="18251064" cy="10286107"/>
            <a:chOff x="0" y="0"/>
            <a:chExt cx="12168432" cy="6858000"/>
          </a:xfrm>
        </p:grpSpPr>
        <p:pic>
          <p:nvPicPr>
            <p:cNvPr id="3" name="圖片 2">
              <a:extLst>
                <a:ext uri="{FF2B5EF4-FFF2-40B4-BE49-F238E27FC236}">
                  <a16:creationId xmlns:a16="http://schemas.microsoft.com/office/drawing/2014/main" id="{55DA04B9-0951-68C9-A558-22412BF48672}"/>
                </a:ext>
              </a:extLst>
            </p:cNvPr>
            <p:cNvPicPr>
              <a:picLocks noChangeAspect="1"/>
            </p:cNvPicPr>
            <p:nvPr/>
          </p:nvPicPr>
          <p:blipFill>
            <a:blip r:embed="rId2"/>
            <a:stretch>
              <a:fillRect/>
            </a:stretch>
          </p:blipFill>
          <p:spPr>
            <a:xfrm>
              <a:off x="0" y="0"/>
              <a:ext cx="12168432" cy="6858000"/>
            </a:xfrm>
            <a:prstGeom prst="rect">
              <a:avLst/>
            </a:prstGeom>
          </p:spPr>
        </p:pic>
        <p:sp>
          <p:nvSpPr>
            <p:cNvPr id="4" name="矩形: 圓角 3">
              <a:extLst>
                <a:ext uri="{FF2B5EF4-FFF2-40B4-BE49-F238E27FC236}">
                  <a16:creationId xmlns:a16="http://schemas.microsoft.com/office/drawing/2014/main" id="{0D14FB4C-D7CB-01B1-9B48-438B75B63A67}"/>
                </a:ext>
              </a:extLst>
            </p:cNvPr>
            <p:cNvSpPr/>
            <p:nvPr/>
          </p:nvSpPr>
          <p:spPr>
            <a:xfrm>
              <a:off x="2778711" y="1864311"/>
              <a:ext cx="1526959" cy="488272"/>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sz="4050"/>
            </a:p>
          </p:txBody>
        </p:sp>
        <p:sp>
          <p:nvSpPr>
            <p:cNvPr id="6" name="矩形: 圓角 5">
              <a:extLst>
                <a:ext uri="{FF2B5EF4-FFF2-40B4-BE49-F238E27FC236}">
                  <a16:creationId xmlns:a16="http://schemas.microsoft.com/office/drawing/2014/main" id="{160165AF-5376-09C4-2534-DC6C6BA02143}"/>
                </a:ext>
              </a:extLst>
            </p:cNvPr>
            <p:cNvSpPr/>
            <p:nvPr/>
          </p:nvSpPr>
          <p:spPr>
            <a:xfrm>
              <a:off x="4569041" y="1864311"/>
              <a:ext cx="810827" cy="488272"/>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sz="4050"/>
            </a:p>
          </p:txBody>
        </p:sp>
        <p:sp>
          <p:nvSpPr>
            <p:cNvPr id="7" name="矩形: 圓角 6">
              <a:extLst>
                <a:ext uri="{FF2B5EF4-FFF2-40B4-BE49-F238E27FC236}">
                  <a16:creationId xmlns:a16="http://schemas.microsoft.com/office/drawing/2014/main" id="{AC898E5E-335E-CB83-2C7E-E75A6F3AA181}"/>
                </a:ext>
              </a:extLst>
            </p:cNvPr>
            <p:cNvSpPr/>
            <p:nvPr/>
          </p:nvSpPr>
          <p:spPr>
            <a:xfrm>
              <a:off x="3135298" y="2709169"/>
              <a:ext cx="5396143" cy="488272"/>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sz="4050"/>
            </a:p>
          </p:txBody>
        </p:sp>
        <p:sp>
          <p:nvSpPr>
            <p:cNvPr id="8" name="矩形: 圓角 7">
              <a:extLst>
                <a:ext uri="{FF2B5EF4-FFF2-40B4-BE49-F238E27FC236}">
                  <a16:creationId xmlns:a16="http://schemas.microsoft.com/office/drawing/2014/main" id="{9E3D417D-ADC4-0E71-5F69-B8FA8DD308C0}"/>
                </a:ext>
              </a:extLst>
            </p:cNvPr>
            <p:cNvSpPr/>
            <p:nvPr/>
          </p:nvSpPr>
          <p:spPr>
            <a:xfrm>
              <a:off x="6615344" y="3197441"/>
              <a:ext cx="2253448" cy="488272"/>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sz="4050"/>
            </a:p>
          </p:txBody>
        </p:sp>
        <p:sp>
          <p:nvSpPr>
            <p:cNvPr id="9" name="矩形: 圓角 8">
              <a:extLst>
                <a:ext uri="{FF2B5EF4-FFF2-40B4-BE49-F238E27FC236}">
                  <a16:creationId xmlns:a16="http://schemas.microsoft.com/office/drawing/2014/main" id="{B9203E93-0429-3929-5584-8587D0BA0F74}"/>
                </a:ext>
              </a:extLst>
            </p:cNvPr>
            <p:cNvSpPr/>
            <p:nvPr/>
          </p:nvSpPr>
          <p:spPr>
            <a:xfrm>
              <a:off x="6615344" y="3956483"/>
              <a:ext cx="1526959" cy="488272"/>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sz="4050"/>
            </a:p>
          </p:txBody>
        </p:sp>
        <p:sp>
          <p:nvSpPr>
            <p:cNvPr id="10" name="矩形: 圓角 9">
              <a:extLst>
                <a:ext uri="{FF2B5EF4-FFF2-40B4-BE49-F238E27FC236}">
                  <a16:creationId xmlns:a16="http://schemas.microsoft.com/office/drawing/2014/main" id="{264212D0-0428-4CB4-DD19-F61D9EC5E23C}"/>
                </a:ext>
              </a:extLst>
            </p:cNvPr>
            <p:cNvSpPr/>
            <p:nvPr/>
          </p:nvSpPr>
          <p:spPr>
            <a:xfrm>
              <a:off x="8266590" y="3956483"/>
              <a:ext cx="1526959" cy="488272"/>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sz="4050"/>
            </a:p>
          </p:txBody>
        </p:sp>
        <p:sp>
          <p:nvSpPr>
            <p:cNvPr id="11" name="矩形: 圓角 10">
              <a:extLst>
                <a:ext uri="{FF2B5EF4-FFF2-40B4-BE49-F238E27FC236}">
                  <a16:creationId xmlns:a16="http://schemas.microsoft.com/office/drawing/2014/main" id="{4CEE7EA4-6902-1D04-31B4-F77F114A9FE1}"/>
                </a:ext>
              </a:extLst>
            </p:cNvPr>
            <p:cNvSpPr/>
            <p:nvPr/>
          </p:nvSpPr>
          <p:spPr>
            <a:xfrm>
              <a:off x="9030069" y="4444755"/>
              <a:ext cx="2794987" cy="488272"/>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sz="4050"/>
            </a:p>
          </p:txBody>
        </p:sp>
        <p:sp>
          <p:nvSpPr>
            <p:cNvPr id="12" name="矩形: 圓角 11">
              <a:extLst>
                <a:ext uri="{FF2B5EF4-FFF2-40B4-BE49-F238E27FC236}">
                  <a16:creationId xmlns:a16="http://schemas.microsoft.com/office/drawing/2014/main" id="{3137001D-1BA6-F08A-4745-CFDDD321488E}"/>
                </a:ext>
              </a:extLst>
            </p:cNvPr>
            <p:cNvSpPr/>
            <p:nvPr/>
          </p:nvSpPr>
          <p:spPr>
            <a:xfrm>
              <a:off x="6881674" y="4918969"/>
              <a:ext cx="1526959" cy="488272"/>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sz="4050"/>
            </a:p>
          </p:txBody>
        </p:sp>
      </p:grpSp>
      <p:sp>
        <p:nvSpPr>
          <p:cNvPr id="5" name="投影片編號版面配置區 4">
            <a:extLst>
              <a:ext uri="{FF2B5EF4-FFF2-40B4-BE49-F238E27FC236}">
                <a16:creationId xmlns:a16="http://schemas.microsoft.com/office/drawing/2014/main" id="{2A0639F0-0E3C-7DB1-3B20-B9C573765889}"/>
              </a:ext>
            </a:extLst>
          </p:cNvPr>
          <p:cNvSpPr>
            <a:spLocks noGrp="1"/>
          </p:cNvSpPr>
          <p:nvPr>
            <p:ph type="sldNum" sz="quarter" idx="12"/>
          </p:nvPr>
        </p:nvSpPr>
        <p:spPr/>
        <p:txBody>
          <a:bodyPr/>
          <a:lstStyle/>
          <a:p>
            <a:fld id="{D186756A-1D25-48B6-85C5-45BE373E4F3C}" type="slidenum">
              <a:rPr lang="zh-TW" altLang="en-US" smtClean="0"/>
              <a:t>18</a:t>
            </a:fld>
            <a:endParaRPr lang="zh-TW" altLang="en-US"/>
          </a:p>
        </p:txBody>
      </p:sp>
    </p:spTree>
    <p:extLst>
      <p:ext uri="{BB962C8B-B14F-4D97-AF65-F5344CB8AC3E}">
        <p14:creationId xmlns:p14="http://schemas.microsoft.com/office/powerpoint/2010/main" val="37538852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2CE4C16A-E2DF-EFAB-58E7-F503B8A9DEB2}"/>
              </a:ext>
            </a:extLst>
          </p:cNvPr>
          <p:cNvPicPr>
            <a:picLocks noChangeAspect="1"/>
          </p:cNvPicPr>
          <p:nvPr/>
        </p:nvPicPr>
        <p:blipFill>
          <a:blip r:embed="rId2"/>
          <a:stretch>
            <a:fillRect/>
          </a:stretch>
        </p:blipFill>
        <p:spPr>
          <a:xfrm>
            <a:off x="-1" y="447"/>
            <a:ext cx="18393559" cy="10226535"/>
          </a:xfrm>
          <a:prstGeom prst="rect">
            <a:avLst/>
          </a:prstGeom>
        </p:spPr>
      </p:pic>
      <p:sp>
        <p:nvSpPr>
          <p:cNvPr id="4" name="投影片編號版面配置區 3">
            <a:extLst>
              <a:ext uri="{FF2B5EF4-FFF2-40B4-BE49-F238E27FC236}">
                <a16:creationId xmlns:a16="http://schemas.microsoft.com/office/drawing/2014/main" id="{EBF59602-61EC-6527-AAB3-3460F4371FA4}"/>
              </a:ext>
            </a:extLst>
          </p:cNvPr>
          <p:cNvSpPr>
            <a:spLocks noGrp="1"/>
          </p:cNvSpPr>
          <p:nvPr>
            <p:ph type="sldNum" sz="quarter" idx="12"/>
          </p:nvPr>
        </p:nvSpPr>
        <p:spPr/>
        <p:txBody>
          <a:bodyPr/>
          <a:lstStyle/>
          <a:p>
            <a:fld id="{D186756A-1D25-48B6-85C5-45BE373E4F3C}" type="slidenum">
              <a:rPr lang="zh-TW" altLang="en-US" smtClean="0"/>
              <a:t>19</a:t>
            </a:fld>
            <a:endParaRPr lang="zh-TW" altLang="en-US"/>
          </a:p>
        </p:txBody>
      </p:sp>
    </p:spTree>
    <p:extLst>
      <p:ext uri="{BB962C8B-B14F-4D97-AF65-F5344CB8AC3E}">
        <p14:creationId xmlns:p14="http://schemas.microsoft.com/office/powerpoint/2010/main" val="1242873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373880" y="36937"/>
            <a:ext cx="3851756" cy="1403936"/>
          </a:xfrm>
        </p:spPr>
        <p:txBody>
          <a:bodyPr>
            <a:normAutofit/>
          </a:bodyPr>
          <a:lstStyle/>
          <a:p>
            <a:r>
              <a:rPr lang="zh-TW" altLang="en-US" b="1" dirty="0">
                <a:latin typeface="微軟正黑體" pitchFamily="34" charset="-120"/>
                <a:ea typeface="微軟正黑體" pitchFamily="34" charset="-120"/>
              </a:rPr>
              <a:t>組織架構</a:t>
            </a:r>
            <a:endParaRPr lang="en-US" b="1" dirty="0">
              <a:latin typeface="微軟正黑體" pitchFamily="34" charset="-120"/>
              <a:ea typeface="微軟正黑體" pitchFamily="34" charset="-120"/>
            </a:endParaRPr>
          </a:p>
        </p:txBody>
      </p:sp>
      <p:graphicFrame>
        <p:nvGraphicFramePr>
          <p:cNvPr id="5" name="資料庫圖表 4"/>
          <p:cNvGraphicFramePr/>
          <p:nvPr>
            <p:extLst>
              <p:ext uri="{D42A27DB-BD31-4B8C-83A1-F6EECF244321}">
                <p14:modId xmlns:p14="http://schemas.microsoft.com/office/powerpoint/2010/main" val="4280812232"/>
              </p:ext>
            </p:extLst>
          </p:nvPr>
        </p:nvGraphicFramePr>
        <p:xfrm>
          <a:off x="373880" y="1231012"/>
          <a:ext cx="9279786" cy="7343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圓角矩形 1"/>
          <p:cNvSpPr/>
          <p:nvPr/>
        </p:nvSpPr>
        <p:spPr>
          <a:xfrm>
            <a:off x="2062396" y="5354865"/>
            <a:ext cx="2300400" cy="672684"/>
          </a:xfrm>
          <a:prstGeom prst="roundRect">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000" dirty="0"/>
              <a:t>學務處</a:t>
            </a:r>
          </a:p>
        </p:txBody>
      </p:sp>
      <p:sp>
        <p:nvSpPr>
          <p:cNvPr id="8" name="圓角矩形 7"/>
          <p:cNvSpPr/>
          <p:nvPr/>
        </p:nvSpPr>
        <p:spPr>
          <a:xfrm>
            <a:off x="7301467" y="1979336"/>
            <a:ext cx="2299399" cy="672684"/>
          </a:xfrm>
          <a:prstGeom prst="roundRect">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000" dirty="0"/>
              <a:t>生輔組</a:t>
            </a:r>
          </a:p>
        </p:txBody>
      </p:sp>
      <p:sp>
        <p:nvSpPr>
          <p:cNvPr id="10" name="圓角矩形 9"/>
          <p:cNvSpPr/>
          <p:nvPr/>
        </p:nvSpPr>
        <p:spPr>
          <a:xfrm>
            <a:off x="7317449" y="3525681"/>
            <a:ext cx="2299399" cy="672684"/>
          </a:xfrm>
          <a:prstGeom prst="roundRect">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000" dirty="0"/>
              <a:t>課指組</a:t>
            </a:r>
          </a:p>
        </p:txBody>
      </p:sp>
      <p:sp>
        <p:nvSpPr>
          <p:cNvPr id="11" name="圓角矩形 10"/>
          <p:cNvSpPr/>
          <p:nvPr/>
        </p:nvSpPr>
        <p:spPr>
          <a:xfrm>
            <a:off x="7317449" y="5061323"/>
            <a:ext cx="2299399" cy="672684"/>
          </a:xfrm>
          <a:prstGeom prst="roundRect">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000" dirty="0"/>
              <a:t>原民中心</a:t>
            </a:r>
          </a:p>
        </p:txBody>
      </p:sp>
      <p:sp>
        <p:nvSpPr>
          <p:cNvPr id="12" name="圓角矩形 11"/>
          <p:cNvSpPr/>
          <p:nvPr/>
        </p:nvSpPr>
        <p:spPr>
          <a:xfrm>
            <a:off x="7317449" y="6606559"/>
            <a:ext cx="2299399" cy="672684"/>
          </a:xfrm>
          <a:prstGeom prst="roundRect">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000" dirty="0"/>
              <a:t>身健中心</a:t>
            </a:r>
          </a:p>
        </p:txBody>
      </p:sp>
      <p:sp>
        <p:nvSpPr>
          <p:cNvPr id="13" name="圓角矩形 12"/>
          <p:cNvSpPr/>
          <p:nvPr/>
        </p:nvSpPr>
        <p:spPr>
          <a:xfrm>
            <a:off x="7318152" y="8238907"/>
            <a:ext cx="2299399" cy="672684"/>
          </a:xfrm>
          <a:prstGeom prst="roundRect">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000" dirty="0"/>
              <a:t>體育組</a:t>
            </a:r>
          </a:p>
        </p:txBody>
      </p:sp>
      <p:sp>
        <p:nvSpPr>
          <p:cNvPr id="22" name="圓角矩形 21"/>
          <p:cNvSpPr/>
          <p:nvPr/>
        </p:nvSpPr>
        <p:spPr>
          <a:xfrm>
            <a:off x="9825574" y="1217921"/>
            <a:ext cx="1440975" cy="1175667"/>
          </a:xfrm>
          <a:prstGeom prst="roundRect">
            <a:avLst/>
          </a:prstGeom>
          <a:solidFill>
            <a:schemeClr val="accent2">
              <a:lumMod val="20000"/>
              <a:lumOff val="80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sz="4000" dirty="0">
                <a:solidFill>
                  <a:schemeClr val="tx1"/>
                </a:solidFill>
              </a:rPr>
              <a:t>生活輔導</a:t>
            </a:r>
          </a:p>
        </p:txBody>
      </p:sp>
      <p:sp>
        <p:nvSpPr>
          <p:cNvPr id="23" name="圓角矩形 22"/>
          <p:cNvSpPr/>
          <p:nvPr/>
        </p:nvSpPr>
        <p:spPr>
          <a:xfrm>
            <a:off x="11491634" y="1217921"/>
            <a:ext cx="1440975" cy="1175667"/>
          </a:xfrm>
          <a:prstGeom prst="roundRect">
            <a:avLst/>
          </a:prstGeom>
          <a:solidFill>
            <a:schemeClr val="accent2">
              <a:lumMod val="20000"/>
              <a:lumOff val="80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sz="4000" dirty="0">
                <a:solidFill>
                  <a:schemeClr val="tx1"/>
                </a:solidFill>
              </a:rPr>
              <a:t>校園安全</a:t>
            </a:r>
          </a:p>
        </p:txBody>
      </p:sp>
      <p:sp>
        <p:nvSpPr>
          <p:cNvPr id="24" name="圓角矩形 23"/>
          <p:cNvSpPr/>
          <p:nvPr/>
        </p:nvSpPr>
        <p:spPr>
          <a:xfrm>
            <a:off x="13157694" y="1217921"/>
            <a:ext cx="1440975" cy="1175667"/>
          </a:xfrm>
          <a:prstGeom prst="roundRect">
            <a:avLst/>
          </a:prstGeom>
          <a:solidFill>
            <a:schemeClr val="accent2">
              <a:lumMod val="20000"/>
              <a:lumOff val="80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sz="4000" dirty="0">
                <a:solidFill>
                  <a:schemeClr val="tx1"/>
                </a:solidFill>
              </a:rPr>
              <a:t>勤惰考評</a:t>
            </a:r>
          </a:p>
        </p:txBody>
      </p:sp>
      <p:sp>
        <p:nvSpPr>
          <p:cNvPr id="25" name="圓角矩形 24"/>
          <p:cNvSpPr/>
          <p:nvPr/>
        </p:nvSpPr>
        <p:spPr>
          <a:xfrm>
            <a:off x="9825574" y="2808276"/>
            <a:ext cx="1440975" cy="1175667"/>
          </a:xfrm>
          <a:prstGeom prst="roundRect">
            <a:avLst/>
          </a:prstGeom>
          <a:solidFill>
            <a:srgbClr val="FFFF99"/>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zh-TW" altLang="en-US" sz="4000" dirty="0">
                <a:solidFill>
                  <a:schemeClr val="tx1"/>
                </a:solidFill>
              </a:rPr>
              <a:t>社團活動</a:t>
            </a:r>
          </a:p>
        </p:txBody>
      </p:sp>
      <p:sp>
        <p:nvSpPr>
          <p:cNvPr id="26" name="圓角矩形 25"/>
          <p:cNvSpPr/>
          <p:nvPr/>
        </p:nvSpPr>
        <p:spPr>
          <a:xfrm>
            <a:off x="11491634" y="2808276"/>
            <a:ext cx="1440975" cy="1175667"/>
          </a:xfrm>
          <a:prstGeom prst="roundRect">
            <a:avLst/>
          </a:prstGeom>
          <a:solidFill>
            <a:srgbClr val="FFFF99"/>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zh-TW" altLang="en-US" sz="4000" dirty="0">
                <a:solidFill>
                  <a:schemeClr val="tx1"/>
                </a:solidFill>
              </a:rPr>
              <a:t>就學貸款</a:t>
            </a:r>
          </a:p>
        </p:txBody>
      </p:sp>
      <p:sp>
        <p:nvSpPr>
          <p:cNvPr id="27" name="圓角矩形 26"/>
          <p:cNvSpPr/>
          <p:nvPr/>
        </p:nvSpPr>
        <p:spPr>
          <a:xfrm>
            <a:off x="13157694" y="2808276"/>
            <a:ext cx="1440975" cy="1175667"/>
          </a:xfrm>
          <a:prstGeom prst="roundRect">
            <a:avLst/>
          </a:prstGeom>
          <a:solidFill>
            <a:srgbClr val="FFFF99"/>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zh-TW" altLang="en-US" sz="4000" dirty="0">
                <a:solidFill>
                  <a:schemeClr val="tx1"/>
                </a:solidFill>
              </a:rPr>
              <a:t>獎助學金</a:t>
            </a:r>
          </a:p>
        </p:txBody>
      </p:sp>
      <p:sp>
        <p:nvSpPr>
          <p:cNvPr id="28" name="圓角矩形 27"/>
          <p:cNvSpPr/>
          <p:nvPr/>
        </p:nvSpPr>
        <p:spPr>
          <a:xfrm>
            <a:off x="14823754" y="1217921"/>
            <a:ext cx="1440975" cy="1175667"/>
          </a:xfrm>
          <a:prstGeom prst="roundRect">
            <a:avLst/>
          </a:prstGeom>
          <a:solidFill>
            <a:schemeClr val="accent2">
              <a:lumMod val="20000"/>
              <a:lumOff val="80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sz="4000" dirty="0">
                <a:solidFill>
                  <a:schemeClr val="tx1"/>
                </a:solidFill>
              </a:rPr>
              <a:t>宿舍管理</a:t>
            </a:r>
          </a:p>
        </p:txBody>
      </p:sp>
      <p:sp>
        <p:nvSpPr>
          <p:cNvPr id="29" name="圓角矩形 28"/>
          <p:cNvSpPr/>
          <p:nvPr/>
        </p:nvSpPr>
        <p:spPr>
          <a:xfrm>
            <a:off x="9825574" y="4406299"/>
            <a:ext cx="1440975" cy="1175667"/>
          </a:xfrm>
          <a:prstGeom prst="roundRect">
            <a:avLst/>
          </a:prstGeom>
          <a:solidFill>
            <a:schemeClr val="accent6">
              <a:lumMod val="20000"/>
              <a:lumOff val="80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zh-TW" altLang="en-US" sz="4000" dirty="0">
                <a:solidFill>
                  <a:schemeClr val="tx1"/>
                </a:solidFill>
              </a:rPr>
              <a:t>原民服務</a:t>
            </a:r>
          </a:p>
        </p:txBody>
      </p:sp>
      <p:sp>
        <p:nvSpPr>
          <p:cNvPr id="30" name="圓角矩形 29"/>
          <p:cNvSpPr/>
          <p:nvPr/>
        </p:nvSpPr>
        <p:spPr>
          <a:xfrm>
            <a:off x="11491634" y="4406299"/>
            <a:ext cx="1440975" cy="1175667"/>
          </a:xfrm>
          <a:prstGeom prst="roundRect">
            <a:avLst/>
          </a:prstGeom>
          <a:solidFill>
            <a:schemeClr val="accent6">
              <a:lumMod val="20000"/>
              <a:lumOff val="80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zh-TW" altLang="en-US" sz="4000" dirty="0">
                <a:solidFill>
                  <a:schemeClr val="tx1"/>
                </a:solidFill>
              </a:rPr>
              <a:t>部落交流</a:t>
            </a:r>
          </a:p>
        </p:txBody>
      </p:sp>
      <p:sp>
        <p:nvSpPr>
          <p:cNvPr id="31" name="圓角矩形 30"/>
          <p:cNvSpPr/>
          <p:nvPr/>
        </p:nvSpPr>
        <p:spPr>
          <a:xfrm>
            <a:off x="13157694" y="4406299"/>
            <a:ext cx="1440975" cy="1175667"/>
          </a:xfrm>
          <a:prstGeom prst="roundRect">
            <a:avLst/>
          </a:prstGeom>
          <a:solidFill>
            <a:schemeClr val="accent6">
              <a:lumMod val="20000"/>
              <a:lumOff val="80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zh-TW" altLang="en-US" sz="4000" dirty="0">
                <a:solidFill>
                  <a:schemeClr val="tx1"/>
                </a:solidFill>
              </a:rPr>
              <a:t>文化推廣</a:t>
            </a:r>
          </a:p>
        </p:txBody>
      </p:sp>
      <p:sp>
        <p:nvSpPr>
          <p:cNvPr id="32" name="圓角矩形 31"/>
          <p:cNvSpPr/>
          <p:nvPr/>
        </p:nvSpPr>
        <p:spPr>
          <a:xfrm>
            <a:off x="9825574" y="5996895"/>
            <a:ext cx="1440975" cy="1175667"/>
          </a:xfrm>
          <a:prstGeom prst="roundRect">
            <a:avLst/>
          </a:prstGeom>
          <a:solidFill>
            <a:srgbClr val="FFCCFF"/>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zh-TW" altLang="en-US" sz="4000" dirty="0">
                <a:solidFill>
                  <a:schemeClr val="tx1"/>
                </a:solidFill>
              </a:rPr>
              <a:t>衛生保健</a:t>
            </a:r>
          </a:p>
        </p:txBody>
      </p:sp>
      <p:sp>
        <p:nvSpPr>
          <p:cNvPr id="33" name="圓角矩形 32"/>
          <p:cNvSpPr/>
          <p:nvPr/>
        </p:nvSpPr>
        <p:spPr>
          <a:xfrm>
            <a:off x="11491634" y="5996895"/>
            <a:ext cx="1440975" cy="1175667"/>
          </a:xfrm>
          <a:prstGeom prst="roundRect">
            <a:avLst/>
          </a:prstGeom>
          <a:solidFill>
            <a:srgbClr val="FFCCFF"/>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zh-TW" altLang="en-US" sz="4000" dirty="0">
                <a:solidFill>
                  <a:schemeClr val="tx1"/>
                </a:solidFill>
              </a:rPr>
              <a:t>諮商輔導</a:t>
            </a:r>
          </a:p>
        </p:txBody>
      </p:sp>
      <p:sp>
        <p:nvSpPr>
          <p:cNvPr id="34" name="圓角矩形 33"/>
          <p:cNvSpPr/>
          <p:nvPr/>
        </p:nvSpPr>
        <p:spPr>
          <a:xfrm>
            <a:off x="13157694" y="5996895"/>
            <a:ext cx="1440975" cy="1175667"/>
          </a:xfrm>
          <a:prstGeom prst="roundRect">
            <a:avLst/>
          </a:prstGeom>
          <a:solidFill>
            <a:srgbClr val="FFCCFF"/>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zh-TW" altLang="en-US" sz="4000" dirty="0">
                <a:solidFill>
                  <a:schemeClr val="tx1"/>
                </a:solidFill>
              </a:rPr>
              <a:t>資源教室</a:t>
            </a:r>
          </a:p>
        </p:txBody>
      </p:sp>
      <p:sp>
        <p:nvSpPr>
          <p:cNvPr id="35" name="圓角矩形 34"/>
          <p:cNvSpPr/>
          <p:nvPr/>
        </p:nvSpPr>
        <p:spPr>
          <a:xfrm>
            <a:off x="14823754" y="5996895"/>
            <a:ext cx="1440975" cy="1175667"/>
          </a:xfrm>
          <a:prstGeom prst="roundRect">
            <a:avLst/>
          </a:prstGeom>
          <a:solidFill>
            <a:srgbClr val="FFCCFF"/>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zh-TW" altLang="en-US" sz="4000" dirty="0">
                <a:solidFill>
                  <a:schemeClr val="tx1"/>
                </a:solidFill>
              </a:rPr>
              <a:t>性平協處</a:t>
            </a:r>
          </a:p>
        </p:txBody>
      </p:sp>
      <p:sp>
        <p:nvSpPr>
          <p:cNvPr id="36" name="圓角矩形 35"/>
          <p:cNvSpPr/>
          <p:nvPr/>
        </p:nvSpPr>
        <p:spPr>
          <a:xfrm>
            <a:off x="11491634" y="7458439"/>
            <a:ext cx="1440975" cy="1175667"/>
          </a:xfrm>
          <a:prstGeom prst="roundRect">
            <a:avLst/>
          </a:prstGeom>
          <a:solidFill>
            <a:srgbClr val="00FFFF"/>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zh-TW" altLang="en-US" sz="4000" dirty="0">
                <a:solidFill>
                  <a:schemeClr val="tx1"/>
                </a:solidFill>
              </a:rPr>
              <a:t>規章建立</a:t>
            </a:r>
          </a:p>
        </p:txBody>
      </p:sp>
      <p:sp>
        <p:nvSpPr>
          <p:cNvPr id="37" name="圓角矩形 36"/>
          <p:cNvSpPr/>
          <p:nvPr/>
        </p:nvSpPr>
        <p:spPr>
          <a:xfrm>
            <a:off x="13157694" y="7458439"/>
            <a:ext cx="1440975" cy="1175667"/>
          </a:xfrm>
          <a:prstGeom prst="roundRect">
            <a:avLst/>
          </a:prstGeom>
          <a:solidFill>
            <a:srgbClr val="00FFFF"/>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zh-TW" altLang="en-US" sz="4000" dirty="0">
                <a:solidFill>
                  <a:schemeClr val="tx1"/>
                </a:solidFill>
              </a:rPr>
              <a:t>設施維護</a:t>
            </a:r>
          </a:p>
        </p:txBody>
      </p:sp>
      <p:sp>
        <p:nvSpPr>
          <p:cNvPr id="38" name="圓角矩形 37"/>
          <p:cNvSpPr/>
          <p:nvPr/>
        </p:nvSpPr>
        <p:spPr>
          <a:xfrm>
            <a:off x="9825573" y="7458439"/>
            <a:ext cx="1440975" cy="1175667"/>
          </a:xfrm>
          <a:prstGeom prst="roundRect">
            <a:avLst/>
          </a:prstGeom>
          <a:solidFill>
            <a:srgbClr val="00FFFF"/>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zh-TW" altLang="en-US" sz="4000" dirty="0">
                <a:solidFill>
                  <a:schemeClr val="tx1"/>
                </a:solidFill>
              </a:rPr>
              <a:t>體育推廣</a:t>
            </a:r>
          </a:p>
        </p:txBody>
      </p:sp>
      <p:sp>
        <p:nvSpPr>
          <p:cNvPr id="53" name="圓角矩形 52"/>
          <p:cNvSpPr/>
          <p:nvPr/>
        </p:nvSpPr>
        <p:spPr>
          <a:xfrm>
            <a:off x="16489813" y="1217921"/>
            <a:ext cx="1440975" cy="1175667"/>
          </a:xfrm>
          <a:prstGeom prst="roundRect">
            <a:avLst/>
          </a:prstGeom>
          <a:solidFill>
            <a:schemeClr val="accent2">
              <a:lumMod val="20000"/>
              <a:lumOff val="80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sz="4000" dirty="0">
                <a:solidFill>
                  <a:schemeClr val="tx1"/>
                </a:solidFill>
              </a:rPr>
              <a:t>兵役國防</a:t>
            </a:r>
          </a:p>
        </p:txBody>
      </p:sp>
      <p:sp>
        <p:nvSpPr>
          <p:cNvPr id="39" name="圓角矩形 38"/>
          <p:cNvSpPr/>
          <p:nvPr/>
        </p:nvSpPr>
        <p:spPr>
          <a:xfrm>
            <a:off x="14847441" y="4406298"/>
            <a:ext cx="1440975" cy="1175667"/>
          </a:xfrm>
          <a:prstGeom prst="roundRect">
            <a:avLst/>
          </a:prstGeom>
          <a:solidFill>
            <a:schemeClr val="accent6">
              <a:lumMod val="20000"/>
              <a:lumOff val="80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zh-TW" altLang="en-US" sz="4000" dirty="0">
                <a:solidFill>
                  <a:schemeClr val="tx1"/>
                </a:solidFill>
              </a:rPr>
              <a:t>就業諮詢</a:t>
            </a:r>
          </a:p>
        </p:txBody>
      </p:sp>
      <p:sp>
        <p:nvSpPr>
          <p:cNvPr id="40" name="圓角矩形 39"/>
          <p:cNvSpPr/>
          <p:nvPr/>
        </p:nvSpPr>
        <p:spPr>
          <a:xfrm>
            <a:off x="14823753" y="2808275"/>
            <a:ext cx="1440975" cy="1175667"/>
          </a:xfrm>
          <a:prstGeom prst="roundRect">
            <a:avLst/>
          </a:prstGeom>
          <a:solidFill>
            <a:srgbClr val="FFFF99"/>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zh-TW" altLang="en-US" sz="4000" dirty="0">
                <a:solidFill>
                  <a:schemeClr val="tx1"/>
                </a:solidFill>
              </a:rPr>
              <a:t>籌辦活動</a:t>
            </a:r>
          </a:p>
        </p:txBody>
      </p:sp>
      <p:sp>
        <p:nvSpPr>
          <p:cNvPr id="41" name="圓角矩形 40"/>
          <p:cNvSpPr/>
          <p:nvPr/>
        </p:nvSpPr>
        <p:spPr>
          <a:xfrm>
            <a:off x="14823753" y="7458439"/>
            <a:ext cx="1440975" cy="1175667"/>
          </a:xfrm>
          <a:prstGeom prst="roundRect">
            <a:avLst/>
          </a:prstGeom>
          <a:solidFill>
            <a:srgbClr val="00FFFF"/>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zh-TW" altLang="en-US" sz="4000" dirty="0">
                <a:solidFill>
                  <a:schemeClr val="tx1"/>
                </a:solidFill>
              </a:rPr>
              <a:t>競賽執行</a:t>
            </a:r>
          </a:p>
        </p:txBody>
      </p:sp>
      <p:sp>
        <p:nvSpPr>
          <p:cNvPr id="42" name="圓角矩形 41"/>
          <p:cNvSpPr/>
          <p:nvPr/>
        </p:nvSpPr>
        <p:spPr>
          <a:xfrm>
            <a:off x="16460324" y="4406298"/>
            <a:ext cx="1440975" cy="1175667"/>
          </a:xfrm>
          <a:prstGeom prst="roundRect">
            <a:avLst/>
          </a:prstGeom>
          <a:solidFill>
            <a:schemeClr val="accent6">
              <a:lumMod val="20000"/>
              <a:lumOff val="80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zh-TW" altLang="en-US" sz="4000" dirty="0">
                <a:solidFill>
                  <a:schemeClr val="tx1"/>
                </a:solidFill>
              </a:rPr>
              <a:t>完善助學</a:t>
            </a:r>
          </a:p>
        </p:txBody>
      </p:sp>
      <p:sp>
        <p:nvSpPr>
          <p:cNvPr id="4" name="投影片編號版面配置區 3">
            <a:extLst>
              <a:ext uri="{FF2B5EF4-FFF2-40B4-BE49-F238E27FC236}">
                <a16:creationId xmlns:a16="http://schemas.microsoft.com/office/drawing/2014/main" id="{A0F0C7E0-74F2-F696-96FA-FEEBF030F9C8}"/>
              </a:ext>
            </a:extLst>
          </p:cNvPr>
          <p:cNvSpPr>
            <a:spLocks noGrp="1"/>
          </p:cNvSpPr>
          <p:nvPr>
            <p:ph type="sldNum" sz="quarter" idx="12"/>
          </p:nvPr>
        </p:nvSpPr>
        <p:spPr/>
        <p:txBody>
          <a:bodyPr/>
          <a:lstStyle/>
          <a:p>
            <a:fld id="{D186756A-1D25-48B6-85C5-45BE373E4F3C}" type="slidenum">
              <a:rPr lang="zh-TW" altLang="en-US" smtClean="0"/>
              <a:t>2</a:t>
            </a:fld>
            <a:endParaRPr lang="zh-TW" altLang="en-US"/>
          </a:p>
        </p:txBody>
      </p:sp>
    </p:spTree>
    <p:extLst>
      <p:ext uri="{BB962C8B-B14F-4D97-AF65-F5344CB8AC3E}">
        <p14:creationId xmlns:p14="http://schemas.microsoft.com/office/powerpoint/2010/main" val="2024094268"/>
      </p:ext>
    </p:extLst>
  </p:cSld>
  <p:clrMapOvr>
    <a:masterClrMapping/>
  </p:clrMapOvr>
  <mc:AlternateContent xmlns:mc="http://schemas.openxmlformats.org/markup-compatibility/2006" xmlns:p14="http://schemas.microsoft.com/office/powerpoint/2010/main">
    <mc:Choice Requires="p14">
      <p:transition p14:dur="0" advTm="3066"/>
    </mc:Choice>
    <mc:Fallback xmlns="">
      <p:transition advTm="306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B803CD85-5A12-8234-A9E0-5B28E8FF5950}"/>
              </a:ext>
            </a:extLst>
          </p:cNvPr>
          <p:cNvPicPr>
            <a:picLocks noChangeAspect="1"/>
          </p:cNvPicPr>
          <p:nvPr/>
        </p:nvPicPr>
        <p:blipFill>
          <a:blip r:embed="rId2"/>
          <a:stretch>
            <a:fillRect/>
          </a:stretch>
        </p:blipFill>
        <p:spPr>
          <a:xfrm>
            <a:off x="-1" y="447"/>
            <a:ext cx="18286413" cy="10286106"/>
          </a:xfrm>
          <a:prstGeom prst="rect">
            <a:avLst/>
          </a:prstGeom>
        </p:spPr>
      </p:pic>
      <p:sp>
        <p:nvSpPr>
          <p:cNvPr id="4" name="矩形: 圓角 3">
            <a:extLst>
              <a:ext uri="{FF2B5EF4-FFF2-40B4-BE49-F238E27FC236}">
                <a16:creationId xmlns:a16="http://schemas.microsoft.com/office/drawing/2014/main" id="{0000ED51-65C8-217E-C356-B68ADFA3AEDC}"/>
              </a:ext>
            </a:extLst>
          </p:cNvPr>
          <p:cNvSpPr/>
          <p:nvPr/>
        </p:nvSpPr>
        <p:spPr>
          <a:xfrm>
            <a:off x="8268832" y="7204050"/>
            <a:ext cx="2383448" cy="745660"/>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sz="4050"/>
          </a:p>
        </p:txBody>
      </p:sp>
      <p:sp>
        <p:nvSpPr>
          <p:cNvPr id="5" name="矩形: 圓角 4">
            <a:extLst>
              <a:ext uri="{FF2B5EF4-FFF2-40B4-BE49-F238E27FC236}">
                <a16:creationId xmlns:a16="http://schemas.microsoft.com/office/drawing/2014/main" id="{CF173E7C-2B6D-0735-1E6B-742A2A5A6F05}"/>
              </a:ext>
            </a:extLst>
          </p:cNvPr>
          <p:cNvSpPr/>
          <p:nvPr/>
        </p:nvSpPr>
        <p:spPr>
          <a:xfrm>
            <a:off x="11293636" y="7204050"/>
            <a:ext cx="2383448" cy="745660"/>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sz="4050"/>
          </a:p>
        </p:txBody>
      </p:sp>
      <p:sp>
        <p:nvSpPr>
          <p:cNvPr id="6" name="矩形: 圓角 5">
            <a:extLst>
              <a:ext uri="{FF2B5EF4-FFF2-40B4-BE49-F238E27FC236}">
                <a16:creationId xmlns:a16="http://schemas.microsoft.com/office/drawing/2014/main" id="{A5427F37-D304-28A8-B1B5-F371CAD2B369}"/>
              </a:ext>
            </a:extLst>
          </p:cNvPr>
          <p:cNvSpPr/>
          <p:nvPr/>
        </p:nvSpPr>
        <p:spPr>
          <a:xfrm>
            <a:off x="14143120" y="7204050"/>
            <a:ext cx="2383448" cy="745660"/>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sz="4050"/>
          </a:p>
        </p:txBody>
      </p:sp>
      <p:sp>
        <p:nvSpPr>
          <p:cNvPr id="7" name="矩形: 圓角 6">
            <a:extLst>
              <a:ext uri="{FF2B5EF4-FFF2-40B4-BE49-F238E27FC236}">
                <a16:creationId xmlns:a16="http://schemas.microsoft.com/office/drawing/2014/main" id="{55ADAA76-42BB-04D1-3834-9F28458BE826}"/>
              </a:ext>
            </a:extLst>
          </p:cNvPr>
          <p:cNvSpPr/>
          <p:nvPr/>
        </p:nvSpPr>
        <p:spPr>
          <a:xfrm>
            <a:off x="1067447" y="7949710"/>
            <a:ext cx="1023063" cy="745660"/>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sz="4050"/>
          </a:p>
        </p:txBody>
      </p:sp>
      <p:sp>
        <p:nvSpPr>
          <p:cNvPr id="8" name="矩形: 圓角 7">
            <a:extLst>
              <a:ext uri="{FF2B5EF4-FFF2-40B4-BE49-F238E27FC236}">
                <a16:creationId xmlns:a16="http://schemas.microsoft.com/office/drawing/2014/main" id="{AD6AE3C2-417E-0A63-CDEB-3D73BD133253}"/>
              </a:ext>
            </a:extLst>
          </p:cNvPr>
          <p:cNvSpPr/>
          <p:nvPr/>
        </p:nvSpPr>
        <p:spPr>
          <a:xfrm>
            <a:off x="2942693" y="7949710"/>
            <a:ext cx="2862800" cy="745660"/>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sz="4050"/>
          </a:p>
        </p:txBody>
      </p:sp>
      <p:sp>
        <p:nvSpPr>
          <p:cNvPr id="9" name="投影片編號版面配置區 8">
            <a:extLst>
              <a:ext uri="{FF2B5EF4-FFF2-40B4-BE49-F238E27FC236}">
                <a16:creationId xmlns:a16="http://schemas.microsoft.com/office/drawing/2014/main" id="{AC3D41CA-7129-6030-0A47-8BCAB17DAA9A}"/>
              </a:ext>
            </a:extLst>
          </p:cNvPr>
          <p:cNvSpPr>
            <a:spLocks noGrp="1"/>
          </p:cNvSpPr>
          <p:nvPr>
            <p:ph type="sldNum" sz="quarter" idx="12"/>
          </p:nvPr>
        </p:nvSpPr>
        <p:spPr/>
        <p:txBody>
          <a:bodyPr/>
          <a:lstStyle/>
          <a:p>
            <a:fld id="{D186756A-1D25-48B6-85C5-45BE373E4F3C}" type="slidenum">
              <a:rPr lang="zh-TW" altLang="en-US" smtClean="0"/>
              <a:t>20</a:t>
            </a:fld>
            <a:endParaRPr lang="zh-TW" altLang="en-US"/>
          </a:p>
        </p:txBody>
      </p:sp>
    </p:spTree>
    <p:extLst>
      <p:ext uri="{BB962C8B-B14F-4D97-AF65-F5344CB8AC3E}">
        <p14:creationId xmlns:p14="http://schemas.microsoft.com/office/powerpoint/2010/main" val="8990548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F7196996-AC37-8D67-F5AB-37F3472AD9CD}"/>
              </a:ext>
            </a:extLst>
          </p:cNvPr>
          <p:cNvPicPr>
            <a:picLocks noChangeAspect="1"/>
          </p:cNvPicPr>
          <p:nvPr/>
        </p:nvPicPr>
        <p:blipFill>
          <a:blip r:embed="rId2"/>
          <a:stretch>
            <a:fillRect/>
          </a:stretch>
        </p:blipFill>
        <p:spPr>
          <a:xfrm>
            <a:off x="-214394" y="446"/>
            <a:ext cx="18500805" cy="10505811"/>
          </a:xfrm>
          <a:prstGeom prst="rect">
            <a:avLst/>
          </a:prstGeom>
        </p:spPr>
      </p:pic>
      <p:sp>
        <p:nvSpPr>
          <p:cNvPr id="4" name="矩形: 圓角 3">
            <a:extLst>
              <a:ext uri="{FF2B5EF4-FFF2-40B4-BE49-F238E27FC236}">
                <a16:creationId xmlns:a16="http://schemas.microsoft.com/office/drawing/2014/main" id="{A24DD63C-F771-6245-29A9-598FD9D0FE9C}"/>
              </a:ext>
            </a:extLst>
          </p:cNvPr>
          <p:cNvSpPr/>
          <p:nvPr/>
        </p:nvSpPr>
        <p:spPr>
          <a:xfrm>
            <a:off x="1517949" y="3795322"/>
            <a:ext cx="13728125" cy="1171751"/>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sz="4050"/>
          </a:p>
        </p:txBody>
      </p:sp>
      <p:sp>
        <p:nvSpPr>
          <p:cNvPr id="5" name="矩形: 圓角 4">
            <a:extLst>
              <a:ext uri="{FF2B5EF4-FFF2-40B4-BE49-F238E27FC236}">
                <a16:creationId xmlns:a16="http://schemas.microsoft.com/office/drawing/2014/main" id="{FB97E69F-DEF8-CB40-8F65-542252C6C203}"/>
              </a:ext>
            </a:extLst>
          </p:cNvPr>
          <p:cNvSpPr/>
          <p:nvPr/>
        </p:nvSpPr>
        <p:spPr>
          <a:xfrm>
            <a:off x="1517949" y="5955737"/>
            <a:ext cx="13728125" cy="1171751"/>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sz="4050"/>
          </a:p>
        </p:txBody>
      </p:sp>
      <p:sp>
        <p:nvSpPr>
          <p:cNvPr id="6" name="矩形: 圓角 5">
            <a:extLst>
              <a:ext uri="{FF2B5EF4-FFF2-40B4-BE49-F238E27FC236}">
                <a16:creationId xmlns:a16="http://schemas.microsoft.com/office/drawing/2014/main" id="{935E8DE6-C5BB-5C7A-D273-0B6F8F8B3A4F}"/>
              </a:ext>
            </a:extLst>
          </p:cNvPr>
          <p:cNvSpPr/>
          <p:nvPr/>
        </p:nvSpPr>
        <p:spPr>
          <a:xfrm>
            <a:off x="1517949" y="7127488"/>
            <a:ext cx="13728125" cy="1171751"/>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sz="4050"/>
          </a:p>
        </p:txBody>
      </p:sp>
      <p:sp>
        <p:nvSpPr>
          <p:cNvPr id="7" name="投影片編號版面配置區 6">
            <a:extLst>
              <a:ext uri="{FF2B5EF4-FFF2-40B4-BE49-F238E27FC236}">
                <a16:creationId xmlns:a16="http://schemas.microsoft.com/office/drawing/2014/main" id="{46199D7A-043B-D12B-4754-A780DD7AEE58}"/>
              </a:ext>
            </a:extLst>
          </p:cNvPr>
          <p:cNvSpPr>
            <a:spLocks noGrp="1"/>
          </p:cNvSpPr>
          <p:nvPr>
            <p:ph type="sldNum" sz="quarter" idx="12"/>
          </p:nvPr>
        </p:nvSpPr>
        <p:spPr/>
        <p:txBody>
          <a:bodyPr/>
          <a:lstStyle/>
          <a:p>
            <a:fld id="{D186756A-1D25-48B6-85C5-45BE373E4F3C}" type="slidenum">
              <a:rPr lang="zh-TW" altLang="en-US" smtClean="0"/>
              <a:t>21</a:t>
            </a:fld>
            <a:endParaRPr lang="zh-TW" altLang="en-US"/>
          </a:p>
        </p:txBody>
      </p:sp>
    </p:spTree>
    <p:extLst>
      <p:ext uri="{BB962C8B-B14F-4D97-AF65-F5344CB8AC3E}">
        <p14:creationId xmlns:p14="http://schemas.microsoft.com/office/powerpoint/2010/main" val="19447435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38851BB4-5B21-A27E-E37A-3D8A1CCD8DB5}"/>
              </a:ext>
            </a:extLst>
          </p:cNvPr>
          <p:cNvPicPr>
            <a:picLocks noChangeAspect="1"/>
          </p:cNvPicPr>
          <p:nvPr/>
        </p:nvPicPr>
        <p:blipFill>
          <a:blip r:embed="rId2"/>
          <a:stretch>
            <a:fillRect/>
          </a:stretch>
        </p:blipFill>
        <p:spPr>
          <a:xfrm>
            <a:off x="-1" y="447"/>
            <a:ext cx="18286413" cy="10286107"/>
          </a:xfrm>
          <a:prstGeom prst="rect">
            <a:avLst/>
          </a:prstGeom>
        </p:spPr>
      </p:pic>
      <p:sp>
        <p:nvSpPr>
          <p:cNvPr id="4" name="矩形: 圓角 3">
            <a:extLst>
              <a:ext uri="{FF2B5EF4-FFF2-40B4-BE49-F238E27FC236}">
                <a16:creationId xmlns:a16="http://schemas.microsoft.com/office/drawing/2014/main" id="{04B731D8-16A0-AA92-198F-FF603CBCAB65}"/>
              </a:ext>
            </a:extLst>
          </p:cNvPr>
          <p:cNvSpPr/>
          <p:nvPr/>
        </p:nvSpPr>
        <p:spPr>
          <a:xfrm>
            <a:off x="12476483" y="3262708"/>
            <a:ext cx="3914713" cy="625822"/>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sz="4050"/>
          </a:p>
        </p:txBody>
      </p:sp>
      <p:sp>
        <p:nvSpPr>
          <p:cNvPr id="5" name="矩形: 圓角 4">
            <a:extLst>
              <a:ext uri="{FF2B5EF4-FFF2-40B4-BE49-F238E27FC236}">
                <a16:creationId xmlns:a16="http://schemas.microsoft.com/office/drawing/2014/main" id="{D6518FD0-95A4-7000-B2F3-810E859624D3}"/>
              </a:ext>
            </a:extLst>
          </p:cNvPr>
          <p:cNvSpPr/>
          <p:nvPr/>
        </p:nvSpPr>
        <p:spPr>
          <a:xfrm>
            <a:off x="12476483" y="5143501"/>
            <a:ext cx="4713633" cy="625822"/>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sz="4050"/>
          </a:p>
        </p:txBody>
      </p:sp>
      <p:sp>
        <p:nvSpPr>
          <p:cNvPr id="6" name="投影片編號版面配置區 5">
            <a:extLst>
              <a:ext uri="{FF2B5EF4-FFF2-40B4-BE49-F238E27FC236}">
                <a16:creationId xmlns:a16="http://schemas.microsoft.com/office/drawing/2014/main" id="{3D8433F5-B827-341B-DECA-377A13EDFCF3}"/>
              </a:ext>
            </a:extLst>
          </p:cNvPr>
          <p:cNvSpPr>
            <a:spLocks noGrp="1"/>
          </p:cNvSpPr>
          <p:nvPr>
            <p:ph type="sldNum" sz="quarter" idx="12"/>
          </p:nvPr>
        </p:nvSpPr>
        <p:spPr/>
        <p:txBody>
          <a:bodyPr/>
          <a:lstStyle/>
          <a:p>
            <a:fld id="{D186756A-1D25-48B6-85C5-45BE373E4F3C}" type="slidenum">
              <a:rPr lang="zh-TW" altLang="en-US" smtClean="0"/>
              <a:t>22</a:t>
            </a:fld>
            <a:endParaRPr lang="zh-TW" altLang="en-US"/>
          </a:p>
        </p:txBody>
      </p:sp>
    </p:spTree>
    <p:extLst>
      <p:ext uri="{BB962C8B-B14F-4D97-AF65-F5344CB8AC3E}">
        <p14:creationId xmlns:p14="http://schemas.microsoft.com/office/powerpoint/2010/main" val="12645341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00B170C4-4224-EE64-7F1C-DC260B388CC1}"/>
              </a:ext>
            </a:extLst>
          </p:cNvPr>
          <p:cNvPicPr>
            <a:picLocks noChangeAspect="1"/>
          </p:cNvPicPr>
          <p:nvPr/>
        </p:nvPicPr>
        <p:blipFill>
          <a:blip r:embed="rId2"/>
          <a:stretch>
            <a:fillRect/>
          </a:stretch>
        </p:blipFill>
        <p:spPr>
          <a:xfrm>
            <a:off x="46018" y="35079"/>
            <a:ext cx="18194376" cy="10216842"/>
          </a:xfrm>
          <a:prstGeom prst="rect">
            <a:avLst/>
          </a:prstGeom>
        </p:spPr>
      </p:pic>
      <p:sp>
        <p:nvSpPr>
          <p:cNvPr id="4" name="投影片編號版面配置區 3">
            <a:extLst>
              <a:ext uri="{FF2B5EF4-FFF2-40B4-BE49-F238E27FC236}">
                <a16:creationId xmlns:a16="http://schemas.microsoft.com/office/drawing/2014/main" id="{780D04D7-8EC9-7831-8015-464EDCB92EC4}"/>
              </a:ext>
            </a:extLst>
          </p:cNvPr>
          <p:cNvSpPr>
            <a:spLocks noGrp="1"/>
          </p:cNvSpPr>
          <p:nvPr>
            <p:ph type="sldNum" sz="quarter" idx="12"/>
          </p:nvPr>
        </p:nvSpPr>
        <p:spPr/>
        <p:txBody>
          <a:bodyPr/>
          <a:lstStyle/>
          <a:p>
            <a:fld id="{D186756A-1D25-48B6-85C5-45BE373E4F3C}" type="slidenum">
              <a:rPr lang="zh-TW" altLang="en-US" smtClean="0"/>
              <a:t>23</a:t>
            </a:fld>
            <a:endParaRPr lang="zh-TW" altLang="en-US"/>
          </a:p>
        </p:txBody>
      </p:sp>
    </p:spTree>
    <p:extLst>
      <p:ext uri="{BB962C8B-B14F-4D97-AF65-F5344CB8AC3E}">
        <p14:creationId xmlns:p14="http://schemas.microsoft.com/office/powerpoint/2010/main" val="38018134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EF3D5733-B99C-6E67-D9FC-B6E051151B29}"/>
              </a:ext>
            </a:extLst>
          </p:cNvPr>
          <p:cNvPicPr>
            <a:picLocks noChangeAspect="1"/>
          </p:cNvPicPr>
          <p:nvPr/>
        </p:nvPicPr>
        <p:blipFill>
          <a:blip r:embed="rId2"/>
          <a:stretch>
            <a:fillRect/>
          </a:stretch>
        </p:blipFill>
        <p:spPr>
          <a:xfrm>
            <a:off x="18027" y="21083"/>
            <a:ext cx="18250359" cy="10244834"/>
          </a:xfrm>
          <a:prstGeom prst="rect">
            <a:avLst/>
          </a:prstGeom>
        </p:spPr>
      </p:pic>
      <p:sp>
        <p:nvSpPr>
          <p:cNvPr id="4" name="投影片編號版面配置區 3">
            <a:extLst>
              <a:ext uri="{FF2B5EF4-FFF2-40B4-BE49-F238E27FC236}">
                <a16:creationId xmlns:a16="http://schemas.microsoft.com/office/drawing/2014/main" id="{7EAB92DC-4FDD-A87D-2BEF-81BE28C53D1A}"/>
              </a:ext>
            </a:extLst>
          </p:cNvPr>
          <p:cNvSpPr>
            <a:spLocks noGrp="1"/>
          </p:cNvSpPr>
          <p:nvPr>
            <p:ph type="sldNum" sz="quarter" idx="12"/>
          </p:nvPr>
        </p:nvSpPr>
        <p:spPr/>
        <p:txBody>
          <a:bodyPr/>
          <a:lstStyle/>
          <a:p>
            <a:fld id="{D186756A-1D25-48B6-85C5-45BE373E4F3C}" type="slidenum">
              <a:rPr lang="zh-TW" altLang="en-US" smtClean="0"/>
              <a:t>24</a:t>
            </a:fld>
            <a:endParaRPr lang="zh-TW" altLang="en-US"/>
          </a:p>
        </p:txBody>
      </p:sp>
    </p:spTree>
    <p:extLst>
      <p:ext uri="{BB962C8B-B14F-4D97-AF65-F5344CB8AC3E}">
        <p14:creationId xmlns:p14="http://schemas.microsoft.com/office/powerpoint/2010/main" val="41577769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4D647CE0-470E-6F93-633F-6979A5DC39A2}"/>
              </a:ext>
            </a:extLst>
          </p:cNvPr>
          <p:cNvPicPr>
            <a:picLocks noChangeAspect="1"/>
          </p:cNvPicPr>
          <p:nvPr/>
        </p:nvPicPr>
        <p:blipFill>
          <a:blip r:embed="rId2"/>
          <a:stretch>
            <a:fillRect/>
          </a:stretch>
        </p:blipFill>
        <p:spPr>
          <a:xfrm>
            <a:off x="32022" y="28081"/>
            <a:ext cx="18222368" cy="10230838"/>
          </a:xfrm>
          <a:prstGeom prst="rect">
            <a:avLst/>
          </a:prstGeom>
        </p:spPr>
      </p:pic>
      <p:sp>
        <p:nvSpPr>
          <p:cNvPr id="4" name="投影片編號版面配置區 3">
            <a:extLst>
              <a:ext uri="{FF2B5EF4-FFF2-40B4-BE49-F238E27FC236}">
                <a16:creationId xmlns:a16="http://schemas.microsoft.com/office/drawing/2014/main" id="{0B27D59F-06E1-1A07-097D-ECCE3A0A40E1}"/>
              </a:ext>
            </a:extLst>
          </p:cNvPr>
          <p:cNvSpPr>
            <a:spLocks noGrp="1"/>
          </p:cNvSpPr>
          <p:nvPr>
            <p:ph type="sldNum" sz="quarter" idx="12"/>
          </p:nvPr>
        </p:nvSpPr>
        <p:spPr/>
        <p:txBody>
          <a:bodyPr/>
          <a:lstStyle/>
          <a:p>
            <a:fld id="{D186756A-1D25-48B6-85C5-45BE373E4F3C}" type="slidenum">
              <a:rPr lang="zh-TW" altLang="en-US" smtClean="0"/>
              <a:t>25</a:t>
            </a:fld>
            <a:endParaRPr lang="zh-TW" altLang="en-US"/>
          </a:p>
        </p:txBody>
      </p:sp>
    </p:spTree>
    <p:extLst>
      <p:ext uri="{BB962C8B-B14F-4D97-AF65-F5344CB8AC3E}">
        <p14:creationId xmlns:p14="http://schemas.microsoft.com/office/powerpoint/2010/main" val="9873751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idx="4294967295"/>
          </p:nvPr>
        </p:nvSpPr>
        <p:spPr>
          <a:xfrm>
            <a:off x="2468880" y="4102100"/>
            <a:ext cx="13714413" cy="1409700"/>
          </a:xfrm>
        </p:spPr>
        <p:txBody>
          <a:bodyPr>
            <a:noAutofit/>
          </a:bodyPr>
          <a:lstStyle/>
          <a:p>
            <a:r>
              <a:rPr lang="zh-TW" altLang="en-US" sz="16600" b="1" dirty="0">
                <a:latin typeface="微軟正黑體" pitchFamily="34" charset="-120"/>
                <a:ea typeface="微軟正黑體" pitchFamily="34" charset="-120"/>
              </a:rPr>
              <a:t>線上點名教學</a:t>
            </a:r>
          </a:p>
        </p:txBody>
      </p:sp>
      <p:sp>
        <p:nvSpPr>
          <p:cNvPr id="4" name="投影片編號版面配置區 3">
            <a:extLst>
              <a:ext uri="{FF2B5EF4-FFF2-40B4-BE49-F238E27FC236}">
                <a16:creationId xmlns:a16="http://schemas.microsoft.com/office/drawing/2014/main" id="{702C532E-0113-2658-4DD5-A839B9AF09D3}"/>
              </a:ext>
            </a:extLst>
          </p:cNvPr>
          <p:cNvSpPr>
            <a:spLocks noGrp="1"/>
          </p:cNvSpPr>
          <p:nvPr>
            <p:ph type="sldNum" sz="quarter" idx="12"/>
          </p:nvPr>
        </p:nvSpPr>
        <p:spPr/>
        <p:txBody>
          <a:bodyPr/>
          <a:lstStyle/>
          <a:p>
            <a:fld id="{D186756A-1D25-48B6-85C5-45BE373E4F3C}" type="slidenum">
              <a:rPr lang="zh-TW" altLang="en-US" smtClean="0"/>
              <a:t>26</a:t>
            </a:fld>
            <a:endParaRPr lang="zh-TW" altLang="en-US"/>
          </a:p>
        </p:txBody>
      </p:sp>
    </p:spTree>
    <p:extLst>
      <p:ext uri="{BB962C8B-B14F-4D97-AF65-F5344CB8AC3E}">
        <p14:creationId xmlns:p14="http://schemas.microsoft.com/office/powerpoint/2010/main" val="645329486"/>
      </p:ext>
    </p:extLst>
  </p:cSld>
  <p:clrMapOvr>
    <a:masterClrMapping/>
  </p:clrMapOvr>
  <mc:AlternateContent xmlns:mc="http://schemas.openxmlformats.org/markup-compatibility/2006" xmlns:p14="http://schemas.microsoft.com/office/powerpoint/2010/main">
    <mc:Choice Requires="p14">
      <p:transition p14:dur="0" advTm="2161"/>
    </mc:Choice>
    <mc:Fallback xmlns="">
      <p:transition advTm="2161"/>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descr="投影片1"/>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 y="447"/>
            <a:ext cx="18286413" cy="10286107"/>
          </a:xfrm>
          <a:prstGeom prst="rect">
            <a:avLst/>
          </a:prstGeom>
          <a:noFill/>
          <a:ln>
            <a:noFill/>
          </a:ln>
        </p:spPr>
      </p:pic>
      <p:sp>
        <p:nvSpPr>
          <p:cNvPr id="3" name="文字方塊 2"/>
          <p:cNvSpPr txBox="1"/>
          <p:nvPr/>
        </p:nvSpPr>
        <p:spPr>
          <a:xfrm>
            <a:off x="1651379" y="6591869"/>
            <a:ext cx="2492990" cy="646331"/>
          </a:xfrm>
          <a:prstGeom prst="rect">
            <a:avLst/>
          </a:prstGeom>
          <a:noFill/>
        </p:spPr>
        <p:txBody>
          <a:bodyPr wrap="none" rtlCol="0">
            <a:spAutoFit/>
          </a:bodyPr>
          <a:lstStyle/>
          <a:p>
            <a:r>
              <a:rPr lang="zh-TW" altLang="en-US" sz="3600" b="1" dirty="0">
                <a:solidFill>
                  <a:srgbClr val="FF0000"/>
                </a:solidFill>
                <a:latin typeface="微軟正黑體" panose="020B0604030504040204" pitchFamily="34" charset="-120"/>
                <a:ea typeface="微軟正黑體" panose="020B0604030504040204" pitchFamily="34" charset="-120"/>
              </a:rPr>
              <a:t>注意大小寫</a:t>
            </a:r>
          </a:p>
        </p:txBody>
      </p:sp>
      <p:sp>
        <p:nvSpPr>
          <p:cNvPr id="5" name="投影片編號版面配置區 4">
            <a:extLst>
              <a:ext uri="{FF2B5EF4-FFF2-40B4-BE49-F238E27FC236}">
                <a16:creationId xmlns:a16="http://schemas.microsoft.com/office/drawing/2014/main" id="{A3E74886-CED4-A9A5-79C6-4DA3AD2AA30E}"/>
              </a:ext>
            </a:extLst>
          </p:cNvPr>
          <p:cNvSpPr>
            <a:spLocks noGrp="1"/>
          </p:cNvSpPr>
          <p:nvPr>
            <p:ph type="sldNum" sz="quarter" idx="12"/>
          </p:nvPr>
        </p:nvSpPr>
        <p:spPr/>
        <p:txBody>
          <a:bodyPr/>
          <a:lstStyle/>
          <a:p>
            <a:fld id="{D186756A-1D25-48B6-85C5-45BE373E4F3C}" type="slidenum">
              <a:rPr lang="zh-TW" altLang="en-US" smtClean="0"/>
              <a:t>27</a:t>
            </a:fld>
            <a:endParaRPr lang="zh-TW" altLang="en-US"/>
          </a:p>
        </p:txBody>
      </p:sp>
    </p:spTree>
    <p:extLst>
      <p:ext uri="{BB962C8B-B14F-4D97-AF65-F5344CB8AC3E}">
        <p14:creationId xmlns:p14="http://schemas.microsoft.com/office/powerpoint/2010/main" val="14480147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descr="投影片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 y="447"/>
            <a:ext cx="18286413" cy="10286107"/>
          </a:xfrm>
          <a:prstGeom prst="rect">
            <a:avLst/>
          </a:prstGeom>
          <a:noFill/>
          <a:ln>
            <a:noFill/>
          </a:ln>
        </p:spPr>
      </p:pic>
      <p:sp>
        <p:nvSpPr>
          <p:cNvPr id="4" name="投影片編號版面配置區 3">
            <a:extLst>
              <a:ext uri="{FF2B5EF4-FFF2-40B4-BE49-F238E27FC236}">
                <a16:creationId xmlns:a16="http://schemas.microsoft.com/office/drawing/2014/main" id="{46ED9757-80D7-49A3-8A86-7FF1261B9B3B}"/>
              </a:ext>
            </a:extLst>
          </p:cNvPr>
          <p:cNvSpPr>
            <a:spLocks noGrp="1"/>
          </p:cNvSpPr>
          <p:nvPr>
            <p:ph type="sldNum" sz="quarter" idx="12"/>
          </p:nvPr>
        </p:nvSpPr>
        <p:spPr/>
        <p:txBody>
          <a:bodyPr/>
          <a:lstStyle/>
          <a:p>
            <a:fld id="{D186756A-1D25-48B6-85C5-45BE373E4F3C}" type="slidenum">
              <a:rPr lang="zh-TW" altLang="en-US" smtClean="0"/>
              <a:t>28</a:t>
            </a:fld>
            <a:endParaRPr lang="zh-TW" altLang="en-US"/>
          </a:p>
        </p:txBody>
      </p:sp>
    </p:spTree>
    <p:extLst>
      <p:ext uri="{BB962C8B-B14F-4D97-AF65-F5344CB8AC3E}">
        <p14:creationId xmlns:p14="http://schemas.microsoft.com/office/powerpoint/2010/main" val="16133857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descr="投影片3"/>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 y="447"/>
            <a:ext cx="18286413" cy="10286107"/>
          </a:xfrm>
          <a:prstGeom prst="rect">
            <a:avLst/>
          </a:prstGeom>
          <a:noFill/>
          <a:ln>
            <a:noFill/>
          </a:ln>
        </p:spPr>
      </p:pic>
      <p:sp>
        <p:nvSpPr>
          <p:cNvPr id="4" name="投影片編號版面配置區 3">
            <a:extLst>
              <a:ext uri="{FF2B5EF4-FFF2-40B4-BE49-F238E27FC236}">
                <a16:creationId xmlns:a16="http://schemas.microsoft.com/office/drawing/2014/main" id="{124C0D01-9F15-F37F-AB59-122110083667}"/>
              </a:ext>
            </a:extLst>
          </p:cNvPr>
          <p:cNvSpPr>
            <a:spLocks noGrp="1"/>
          </p:cNvSpPr>
          <p:nvPr>
            <p:ph type="sldNum" sz="quarter" idx="12"/>
          </p:nvPr>
        </p:nvSpPr>
        <p:spPr/>
        <p:txBody>
          <a:bodyPr/>
          <a:lstStyle/>
          <a:p>
            <a:fld id="{D186756A-1D25-48B6-85C5-45BE373E4F3C}" type="slidenum">
              <a:rPr lang="zh-TW" altLang="en-US" smtClean="0"/>
              <a:t>29</a:t>
            </a:fld>
            <a:endParaRPr lang="zh-TW" altLang="en-US"/>
          </a:p>
        </p:txBody>
      </p:sp>
    </p:spTree>
    <p:extLst>
      <p:ext uri="{BB962C8B-B14F-4D97-AF65-F5344CB8AC3E}">
        <p14:creationId xmlns:p14="http://schemas.microsoft.com/office/powerpoint/2010/main" val="3989345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5"/>
          <p:cNvSpPr>
            <a:spLocks noGrp="1"/>
          </p:cNvSpPr>
          <p:nvPr>
            <p:ph type="title"/>
          </p:nvPr>
        </p:nvSpPr>
        <p:spPr>
          <a:xfrm>
            <a:off x="472441" y="1"/>
            <a:ext cx="4922519" cy="1722120"/>
          </a:xfrm>
        </p:spPr>
        <p:txBody>
          <a:bodyPr>
            <a:normAutofit/>
          </a:bodyPr>
          <a:lstStyle/>
          <a:p>
            <a:r>
              <a:rPr lang="zh-TW" altLang="en-US" b="1" dirty="0">
                <a:latin typeface="微軟正黑體" pitchFamily="34" charset="-120"/>
                <a:ea typeface="微軟正黑體" pitchFamily="34" charset="-120"/>
              </a:rPr>
              <a:t>生輔組成員</a:t>
            </a:r>
            <a:endParaRPr lang="en-US" b="1" dirty="0">
              <a:latin typeface="微軟正黑體" pitchFamily="34" charset="-120"/>
              <a:ea typeface="微軟正黑體" pitchFamily="34" charset="-120"/>
            </a:endParaRPr>
          </a:p>
        </p:txBody>
      </p:sp>
      <p:graphicFrame>
        <p:nvGraphicFramePr>
          <p:cNvPr id="14" name="表格 13"/>
          <p:cNvGraphicFramePr>
            <a:graphicFrameLocks noGrp="1"/>
          </p:cNvGraphicFramePr>
          <p:nvPr>
            <p:extLst>
              <p:ext uri="{D42A27DB-BD31-4B8C-83A1-F6EECF244321}">
                <p14:modId xmlns:p14="http://schemas.microsoft.com/office/powerpoint/2010/main" val="3113757942"/>
              </p:ext>
            </p:extLst>
          </p:nvPr>
        </p:nvGraphicFramePr>
        <p:xfrm>
          <a:off x="472441" y="1457829"/>
          <a:ext cx="17299744" cy="7239585"/>
        </p:xfrm>
        <a:graphic>
          <a:graphicData uri="http://schemas.openxmlformats.org/drawingml/2006/table">
            <a:tbl>
              <a:tblPr firstRow="1" bandRow="1">
                <a:tableStyleId>{5C22544A-7EE6-4342-B048-85BDC9FD1C3A}</a:tableStyleId>
              </a:tblPr>
              <a:tblGrid>
                <a:gridCol w="2931642">
                  <a:extLst>
                    <a:ext uri="{9D8B030D-6E8A-4147-A177-3AD203B41FA5}">
                      <a16:colId xmlns:a16="http://schemas.microsoft.com/office/drawing/2014/main" val="20000"/>
                    </a:ext>
                  </a:extLst>
                </a:gridCol>
                <a:gridCol w="2545956">
                  <a:extLst>
                    <a:ext uri="{9D8B030D-6E8A-4147-A177-3AD203B41FA5}">
                      <a16:colId xmlns:a16="http://schemas.microsoft.com/office/drawing/2014/main" val="20001"/>
                    </a:ext>
                  </a:extLst>
                </a:gridCol>
                <a:gridCol w="9629029">
                  <a:extLst>
                    <a:ext uri="{9D8B030D-6E8A-4147-A177-3AD203B41FA5}">
                      <a16:colId xmlns:a16="http://schemas.microsoft.com/office/drawing/2014/main" val="20002"/>
                    </a:ext>
                  </a:extLst>
                </a:gridCol>
                <a:gridCol w="2193117">
                  <a:extLst>
                    <a:ext uri="{9D8B030D-6E8A-4147-A177-3AD203B41FA5}">
                      <a16:colId xmlns:a16="http://schemas.microsoft.com/office/drawing/2014/main" val="20003"/>
                    </a:ext>
                  </a:extLst>
                </a:gridCol>
              </a:tblGrid>
              <a:tr h="849337">
                <a:tc>
                  <a:txBody>
                    <a:bodyPr/>
                    <a:lstStyle/>
                    <a:p>
                      <a:pPr algn="ctr"/>
                      <a:r>
                        <a:rPr lang="zh-TW" altLang="en-US" sz="3600" dirty="0">
                          <a:solidFill>
                            <a:srgbClr val="FFFF00"/>
                          </a:solidFill>
                          <a:latin typeface="微軟正黑體" pitchFamily="34" charset="-120"/>
                          <a:ea typeface="微軟正黑體" pitchFamily="34" charset="-120"/>
                        </a:rPr>
                        <a:t>職稱</a:t>
                      </a:r>
                    </a:p>
                  </a:txBody>
                  <a:tcPr anchor="ctr" anchorCtr="1">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3600" dirty="0">
                          <a:solidFill>
                            <a:srgbClr val="FFFF00"/>
                          </a:solidFill>
                          <a:latin typeface="微軟正黑體" pitchFamily="34" charset="-120"/>
                          <a:ea typeface="微軟正黑體" pitchFamily="34" charset="-120"/>
                        </a:rPr>
                        <a:t>姓名</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3600" dirty="0">
                          <a:solidFill>
                            <a:srgbClr val="FFFF00"/>
                          </a:solidFill>
                          <a:latin typeface="微軟正黑體" pitchFamily="34" charset="-120"/>
                          <a:ea typeface="微軟正黑體" pitchFamily="34" charset="-120"/>
                        </a:rPr>
                        <a:t>服務項目</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3600" dirty="0">
                          <a:solidFill>
                            <a:srgbClr val="FFFF00"/>
                          </a:solidFill>
                          <a:latin typeface="微軟正黑體" pitchFamily="34" charset="-120"/>
                          <a:ea typeface="微軟正黑體" pitchFamily="34" charset="-120"/>
                        </a:rPr>
                        <a:t>分機</a:t>
                      </a:r>
                    </a:p>
                  </a:txBody>
                  <a:tcPr anchor="ctr" anchorCtr="1">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739118">
                <a:tc>
                  <a:txBody>
                    <a:bodyPr/>
                    <a:lstStyle/>
                    <a:p>
                      <a:pPr algn="ctr"/>
                      <a:r>
                        <a:rPr lang="zh-TW" altLang="en-US" sz="4000" b="1" dirty="0">
                          <a:latin typeface="微軟正黑體" pitchFamily="34" charset="-120"/>
                          <a:ea typeface="微軟正黑體" pitchFamily="34" charset="-120"/>
                        </a:rPr>
                        <a:t>組長</a:t>
                      </a:r>
                    </a:p>
                  </a:txBody>
                  <a:tcPr anchor="ctr" anchorCtr="1">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4000" b="1" dirty="0">
                          <a:latin typeface="微軟正黑體" pitchFamily="34" charset="-120"/>
                          <a:ea typeface="微軟正黑體" pitchFamily="34" charset="-120"/>
                        </a:rPr>
                        <a:t>方信雄</a:t>
                      </a:r>
                      <a:endParaRPr lang="en-US" altLang="zh-TW" sz="4000" b="1" dirty="0">
                        <a:latin typeface="微軟正黑體" pitchFamily="34" charset="-120"/>
                        <a:ea typeface="微軟正黑體" pitchFamily="34" charset="-120"/>
                      </a:endParaRPr>
                    </a:p>
                    <a:p>
                      <a:pPr algn="ctr"/>
                      <a:r>
                        <a:rPr lang="zh-TW" altLang="en-US" sz="4000" b="1" dirty="0">
                          <a:latin typeface="微軟正黑體" pitchFamily="34" charset="-120"/>
                          <a:ea typeface="微軟正黑體" pitchFamily="34" charset="-120"/>
                        </a:rPr>
                        <a:t>代理</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TW" altLang="en-US" sz="4000" b="1" dirty="0">
                          <a:latin typeface="微軟正黑體" pitchFamily="34" charset="-120"/>
                          <a:ea typeface="微軟正黑體" pitchFamily="34" charset="-120"/>
                        </a:rPr>
                        <a:t>綜理全組各項業務、校園安全、生活輔導</a:t>
                      </a:r>
                      <a:endParaRPr lang="en-US" altLang="zh-TW" sz="4000" b="1" dirty="0">
                        <a:latin typeface="微軟正黑體" pitchFamily="34" charset="-120"/>
                        <a:ea typeface="微軟正黑體"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4000" b="1" dirty="0">
                          <a:latin typeface="微軟正黑體" pitchFamily="34" charset="-120"/>
                          <a:ea typeface="微軟正黑體" pitchFamily="34" charset="-120"/>
                        </a:rPr>
                        <a:t>1221</a:t>
                      </a:r>
                      <a:endParaRPr lang="zh-TW" altLang="en-US" sz="4000" b="1" dirty="0">
                        <a:latin typeface="微軟正黑體" pitchFamily="34" charset="-120"/>
                        <a:ea typeface="微軟正黑體" pitchFamily="34" charset="-120"/>
                      </a:endParaRPr>
                    </a:p>
                  </a:txBody>
                  <a:tcPr anchor="ctr" anchorCtr="1">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930226">
                <a:tc>
                  <a:txBody>
                    <a:bodyPr/>
                    <a:lstStyle/>
                    <a:p>
                      <a:pPr algn="ctr"/>
                      <a:r>
                        <a:rPr lang="zh-TW" altLang="en-US" sz="4000" b="1" dirty="0">
                          <a:latin typeface="微軟正黑體" pitchFamily="34" charset="-120"/>
                          <a:ea typeface="微軟正黑體" pitchFamily="34" charset="-120"/>
                        </a:rPr>
                        <a:t>辦事員</a:t>
                      </a:r>
                    </a:p>
                  </a:txBody>
                  <a:tcPr anchor="ctr" anchorCtr="1">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4000" b="1" dirty="0">
                          <a:latin typeface="微軟正黑體" pitchFamily="34" charset="-120"/>
                          <a:ea typeface="微軟正黑體" pitchFamily="34" charset="-120"/>
                        </a:rPr>
                        <a:t>陳玉章</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TW" altLang="en-US" sz="4000" b="1" dirty="0">
                          <a:latin typeface="微軟正黑體" pitchFamily="34" charset="-120"/>
                          <a:ea typeface="微軟正黑體" pitchFamily="34" charset="-120"/>
                        </a:rPr>
                        <a:t>學生兵役、勤惰考評</a:t>
                      </a:r>
                      <a:r>
                        <a:rPr lang="en-US" altLang="zh-TW" sz="4000" b="1" dirty="0">
                          <a:latin typeface="微軟正黑體" pitchFamily="34" charset="-120"/>
                          <a:ea typeface="微軟正黑體" pitchFamily="34" charset="-120"/>
                        </a:rPr>
                        <a:t>(</a:t>
                      </a:r>
                      <a:r>
                        <a:rPr lang="zh-TW" altLang="en-US" sz="4000" b="1" dirty="0">
                          <a:latin typeface="微軟正黑體" pitchFamily="34" charset="-120"/>
                          <a:ea typeface="微軟正黑體" pitchFamily="34" charset="-120"/>
                        </a:rPr>
                        <a:t>學生獎懲、請假</a:t>
                      </a:r>
                      <a:r>
                        <a:rPr lang="en-US" altLang="zh-TW" sz="4000" b="1" dirty="0">
                          <a:latin typeface="微軟正黑體" pitchFamily="34" charset="-120"/>
                          <a:ea typeface="微軟正黑體" pitchFamily="34" charset="-120"/>
                        </a:rPr>
                        <a:t>)</a:t>
                      </a:r>
                      <a:endParaRPr lang="zh-TW" altLang="en-US" sz="4000" b="1" dirty="0">
                        <a:latin typeface="微軟正黑體" pitchFamily="34" charset="-120"/>
                        <a:ea typeface="微軟正黑體"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4000" b="1" dirty="0">
                          <a:latin typeface="微軟正黑體" pitchFamily="34" charset="-120"/>
                          <a:ea typeface="微軟正黑體" pitchFamily="34" charset="-120"/>
                        </a:rPr>
                        <a:t>1225</a:t>
                      </a:r>
                      <a:endParaRPr lang="zh-TW" altLang="en-US" sz="4000" b="1" dirty="0">
                        <a:latin typeface="微軟正黑體" pitchFamily="34" charset="-120"/>
                        <a:ea typeface="微軟正黑體" pitchFamily="34" charset="-120"/>
                      </a:endParaRPr>
                    </a:p>
                  </a:txBody>
                  <a:tcPr anchor="ctr" anchorCtr="1">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930226">
                <a:tc>
                  <a:txBody>
                    <a:bodyPr/>
                    <a:lstStyle/>
                    <a:p>
                      <a:pPr algn="ctr"/>
                      <a:r>
                        <a:rPr lang="zh-TW" altLang="en-US" sz="4000" b="1" dirty="0">
                          <a:latin typeface="微軟正黑體" pitchFamily="34" charset="-120"/>
                          <a:ea typeface="微軟正黑體" pitchFamily="34" charset="-120"/>
                        </a:rPr>
                        <a:t>校安人員</a:t>
                      </a:r>
                    </a:p>
                  </a:txBody>
                  <a:tcPr anchor="ctr" anchorCtr="1">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771474" rtl="0" eaLnBrk="1" fontAlgn="auto" latinLnBrk="0" hangingPunct="1">
                        <a:lnSpc>
                          <a:spcPct val="100000"/>
                        </a:lnSpc>
                        <a:spcBef>
                          <a:spcPts val="0"/>
                        </a:spcBef>
                        <a:spcAft>
                          <a:spcPts val="0"/>
                        </a:spcAft>
                        <a:buClrTx/>
                        <a:buSzTx/>
                        <a:buFontTx/>
                        <a:buNone/>
                        <a:tabLst/>
                        <a:defRPr/>
                      </a:pPr>
                      <a:r>
                        <a:rPr lang="zh-TW" altLang="en-US" sz="4000" b="1" kern="1200" dirty="0">
                          <a:solidFill>
                            <a:schemeClr val="dk1"/>
                          </a:solidFill>
                          <a:latin typeface="微軟正黑體" pitchFamily="34" charset="-120"/>
                          <a:ea typeface="微軟正黑體" pitchFamily="34" charset="-120"/>
                          <a:cs typeface="+mn-cs"/>
                        </a:rPr>
                        <a:t>吳勇琳</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TW" altLang="en-US" sz="3200" b="1" dirty="0">
                          <a:latin typeface="微軟正黑體" pitchFamily="34" charset="-120"/>
                          <a:ea typeface="微軟正黑體" pitchFamily="34" charset="-120"/>
                        </a:rPr>
                        <a:t>校園安全、生活輔導、學雜費減免、全民國防教育</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4000" b="1" dirty="0">
                          <a:latin typeface="微軟正黑體" pitchFamily="34" charset="-120"/>
                          <a:ea typeface="微軟正黑體" pitchFamily="34" charset="-120"/>
                        </a:rPr>
                        <a:t>1227</a:t>
                      </a:r>
                      <a:endParaRPr lang="zh-TW" altLang="en-US" sz="4000" b="1" dirty="0">
                        <a:latin typeface="微軟正黑體" pitchFamily="34" charset="-120"/>
                        <a:ea typeface="微軟正黑體" pitchFamily="34" charset="-120"/>
                      </a:endParaRPr>
                    </a:p>
                  </a:txBody>
                  <a:tcPr anchor="ctr" anchorCtr="1">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930226">
                <a:tc>
                  <a:txBody>
                    <a:bodyPr/>
                    <a:lstStyle/>
                    <a:p>
                      <a:pPr algn="ctr"/>
                      <a:r>
                        <a:rPr lang="zh-TW" altLang="en-US" sz="4000" b="1" dirty="0">
                          <a:latin typeface="微軟正黑體" pitchFamily="34" charset="-120"/>
                          <a:ea typeface="微軟正黑體" pitchFamily="34" charset="-120"/>
                        </a:rPr>
                        <a:t>校安人員</a:t>
                      </a:r>
                    </a:p>
                  </a:txBody>
                  <a:tcPr anchor="ctr" anchorCtr="1">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4000" b="1" dirty="0">
                          <a:latin typeface="微軟正黑體" pitchFamily="34" charset="-120"/>
                          <a:ea typeface="微軟正黑體" pitchFamily="34" charset="-120"/>
                        </a:rPr>
                        <a:t>曾珮莉</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TW" altLang="en-US" sz="3200" b="1" dirty="0">
                          <a:latin typeface="微軟正黑體" pitchFamily="34" charset="-120"/>
                          <a:ea typeface="微軟正黑體" pitchFamily="34" charset="-120"/>
                        </a:rPr>
                        <a:t>校園安全、生活輔導、友善校園、校園霸凌</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4000" b="1" dirty="0">
                          <a:latin typeface="微軟正黑體" pitchFamily="34" charset="-120"/>
                          <a:ea typeface="微軟正黑體" pitchFamily="34" charset="-120"/>
                        </a:rPr>
                        <a:t>1228</a:t>
                      </a:r>
                      <a:endParaRPr lang="zh-TW" altLang="en-US" sz="4000" b="1" dirty="0">
                        <a:latin typeface="微軟正黑體" pitchFamily="34" charset="-120"/>
                        <a:ea typeface="微軟正黑體" pitchFamily="34" charset="-120"/>
                      </a:endParaRPr>
                    </a:p>
                  </a:txBody>
                  <a:tcPr anchor="ctr" anchorCtr="1">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930226">
                <a:tc>
                  <a:txBody>
                    <a:bodyPr/>
                    <a:lstStyle/>
                    <a:p>
                      <a:pPr marL="0" marR="0" lvl="0" indent="0" algn="l" defTabSz="771474" rtl="0" eaLnBrk="1" fontAlgn="auto" latinLnBrk="0" hangingPunct="1">
                        <a:lnSpc>
                          <a:spcPct val="100000"/>
                        </a:lnSpc>
                        <a:spcBef>
                          <a:spcPts val="0"/>
                        </a:spcBef>
                        <a:spcAft>
                          <a:spcPts val="0"/>
                        </a:spcAft>
                        <a:buClrTx/>
                        <a:buSzTx/>
                        <a:buFontTx/>
                        <a:buNone/>
                        <a:tabLst/>
                        <a:defRPr/>
                      </a:pPr>
                      <a:r>
                        <a:rPr lang="zh-TW" altLang="en-US" sz="4000" b="1" kern="1200" dirty="0">
                          <a:solidFill>
                            <a:schemeClr val="dk1"/>
                          </a:solidFill>
                          <a:latin typeface="微軟正黑體" pitchFamily="34" charset="-120"/>
                          <a:ea typeface="微軟正黑體" pitchFamily="34" charset="-120"/>
                          <a:cs typeface="+mn-cs"/>
                        </a:rPr>
                        <a:t>校安人員</a:t>
                      </a:r>
                    </a:p>
                  </a:txBody>
                  <a:tcPr anchor="ctr" anchorCtr="1">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4000" b="1" kern="1200" dirty="0">
                          <a:solidFill>
                            <a:schemeClr val="dk1"/>
                          </a:solidFill>
                          <a:latin typeface="微軟正黑體" pitchFamily="34" charset="-120"/>
                          <a:ea typeface="微軟正黑體" pitchFamily="34" charset="-120"/>
                          <a:cs typeface="+mn-cs"/>
                        </a:rPr>
                        <a:t>王孟喬</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3200" b="1" kern="1200" dirty="0">
                          <a:solidFill>
                            <a:schemeClr val="dk1"/>
                          </a:solidFill>
                          <a:latin typeface="微軟正黑體" pitchFamily="34" charset="-120"/>
                          <a:ea typeface="微軟正黑體" pitchFamily="34" charset="-120"/>
                          <a:cs typeface="+mn-cs"/>
                        </a:rPr>
                        <a:t>校園安全、生活輔導、</a:t>
                      </a:r>
                      <a:r>
                        <a:rPr lang="zh-TW" altLang="en-US" sz="3200" b="1" dirty="0">
                          <a:latin typeface="微軟正黑體" pitchFamily="34" charset="-120"/>
                          <a:ea typeface="微軟正黑體" pitchFamily="34" charset="-120"/>
                        </a:rPr>
                        <a:t>校外賃居、急難救助</a:t>
                      </a:r>
                      <a:endParaRPr lang="zh-TW" altLang="en-US" sz="3200" b="1" kern="1200" dirty="0">
                        <a:solidFill>
                          <a:schemeClr val="dk1"/>
                        </a:solidFill>
                        <a:latin typeface="微軟正黑體" pitchFamily="34" charset="-120"/>
                        <a:ea typeface="微軟正黑體"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4000" b="1" kern="1200" dirty="0">
                          <a:solidFill>
                            <a:schemeClr val="dk1"/>
                          </a:solidFill>
                          <a:latin typeface="微軟正黑體" pitchFamily="34" charset="-120"/>
                          <a:ea typeface="微軟正黑體" pitchFamily="34" charset="-120"/>
                          <a:cs typeface="+mn-cs"/>
                        </a:rPr>
                        <a:t>1229</a:t>
                      </a:r>
                      <a:endParaRPr lang="zh-TW" altLang="en-US" sz="4000" b="1" kern="1200" dirty="0">
                        <a:solidFill>
                          <a:schemeClr val="dk1"/>
                        </a:solidFill>
                        <a:latin typeface="微軟正黑體" pitchFamily="34" charset="-120"/>
                        <a:ea typeface="微軟正黑體" pitchFamily="34" charset="-120"/>
                        <a:cs typeface="+mn-cs"/>
                      </a:endParaRPr>
                    </a:p>
                  </a:txBody>
                  <a:tcPr anchor="ctr" anchorCtr="1">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930226">
                <a:tc>
                  <a:txBody>
                    <a:bodyPr/>
                    <a:lstStyle/>
                    <a:p>
                      <a:pPr algn="ctr"/>
                      <a:r>
                        <a:rPr lang="zh-TW" altLang="en-US" sz="4000" b="1" dirty="0">
                          <a:latin typeface="微軟正黑體" pitchFamily="34" charset="-120"/>
                          <a:ea typeface="微軟正黑體" pitchFamily="34" charset="-120"/>
                        </a:rPr>
                        <a:t>宿舍輔導員</a:t>
                      </a:r>
                    </a:p>
                  </a:txBody>
                  <a:tcPr anchor="ctr" anchorCtr="1">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zh-TW" altLang="en-US" sz="4000" b="1" kern="1200" dirty="0">
                          <a:solidFill>
                            <a:schemeClr val="dk1"/>
                          </a:solidFill>
                          <a:latin typeface="微軟正黑體" pitchFamily="34" charset="-120"/>
                          <a:ea typeface="微軟正黑體" pitchFamily="34" charset="-120"/>
                          <a:cs typeface="+mn-cs"/>
                        </a:rPr>
                        <a:t>謝琇掬</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a:r>
                        <a:rPr lang="zh-TW" altLang="en-US" sz="4000" b="1" dirty="0">
                          <a:latin typeface="微軟正黑體" pitchFamily="34" charset="-120"/>
                          <a:ea typeface="微軟正黑體" pitchFamily="34" charset="-120"/>
                        </a:rPr>
                        <a:t>住宿服務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altLang="zh-TW" sz="4000" b="1" dirty="0">
                          <a:latin typeface="微軟正黑體" pitchFamily="34" charset="-120"/>
                          <a:ea typeface="微軟正黑體" pitchFamily="34" charset="-120"/>
                        </a:rPr>
                        <a:t>1226</a:t>
                      </a:r>
                      <a:endParaRPr lang="zh-TW" altLang="en-US" sz="4000" b="1" dirty="0">
                        <a:latin typeface="微軟正黑體" pitchFamily="34" charset="-120"/>
                        <a:ea typeface="微軟正黑體" pitchFamily="34" charset="-120"/>
                      </a:endParaRPr>
                    </a:p>
                  </a:txBody>
                  <a:tcPr anchor="ctr" anchorCtr="1">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12494514"/>
                  </a:ext>
                </a:extLst>
              </a:tr>
            </a:tbl>
          </a:graphicData>
        </a:graphic>
      </p:graphicFrame>
      <p:sp>
        <p:nvSpPr>
          <p:cNvPr id="3" name="投影片編號版面配置區 2">
            <a:extLst>
              <a:ext uri="{FF2B5EF4-FFF2-40B4-BE49-F238E27FC236}">
                <a16:creationId xmlns:a16="http://schemas.microsoft.com/office/drawing/2014/main" id="{55EF89BD-D28B-2257-3835-E083FBA80EB7}"/>
              </a:ext>
            </a:extLst>
          </p:cNvPr>
          <p:cNvSpPr>
            <a:spLocks noGrp="1"/>
          </p:cNvSpPr>
          <p:nvPr>
            <p:ph type="sldNum" sz="quarter" idx="12"/>
          </p:nvPr>
        </p:nvSpPr>
        <p:spPr/>
        <p:txBody>
          <a:bodyPr/>
          <a:lstStyle/>
          <a:p>
            <a:fld id="{D186756A-1D25-48B6-85C5-45BE373E4F3C}" type="slidenum">
              <a:rPr lang="zh-TW" altLang="en-US" smtClean="0"/>
              <a:t>3</a:t>
            </a:fld>
            <a:endParaRPr lang="zh-TW" altLang="en-US"/>
          </a:p>
        </p:txBody>
      </p:sp>
    </p:spTree>
    <p:extLst>
      <p:ext uri="{BB962C8B-B14F-4D97-AF65-F5344CB8AC3E}">
        <p14:creationId xmlns:p14="http://schemas.microsoft.com/office/powerpoint/2010/main" val="919292752"/>
      </p:ext>
    </p:extLst>
  </p:cSld>
  <p:clrMapOvr>
    <a:masterClrMapping/>
  </p:clrMapOvr>
  <mc:AlternateContent xmlns:mc="http://schemas.openxmlformats.org/markup-compatibility/2006" xmlns:p14="http://schemas.microsoft.com/office/powerpoint/2010/main">
    <mc:Choice Requires="p14">
      <p:transition p14:dur="0" advTm="3066"/>
    </mc:Choice>
    <mc:Fallback xmlns="">
      <p:transition advTm="306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descr="投影片1"/>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 y="447"/>
            <a:ext cx="18286413" cy="10286107"/>
          </a:xfrm>
          <a:prstGeom prst="rect">
            <a:avLst/>
          </a:prstGeom>
          <a:noFill/>
          <a:ln>
            <a:noFill/>
          </a:ln>
        </p:spPr>
      </p:pic>
      <p:sp>
        <p:nvSpPr>
          <p:cNvPr id="4" name="投影片編號版面配置區 3">
            <a:extLst>
              <a:ext uri="{FF2B5EF4-FFF2-40B4-BE49-F238E27FC236}">
                <a16:creationId xmlns:a16="http://schemas.microsoft.com/office/drawing/2014/main" id="{84B4B0F8-2ABB-04B1-1B63-8883A658FE38}"/>
              </a:ext>
            </a:extLst>
          </p:cNvPr>
          <p:cNvSpPr>
            <a:spLocks noGrp="1"/>
          </p:cNvSpPr>
          <p:nvPr>
            <p:ph type="sldNum" sz="quarter" idx="12"/>
          </p:nvPr>
        </p:nvSpPr>
        <p:spPr/>
        <p:txBody>
          <a:bodyPr/>
          <a:lstStyle/>
          <a:p>
            <a:fld id="{D186756A-1D25-48B6-85C5-45BE373E4F3C}" type="slidenum">
              <a:rPr lang="zh-TW" altLang="en-US" smtClean="0"/>
              <a:t>30</a:t>
            </a:fld>
            <a:endParaRPr lang="zh-TW" altLang="en-US"/>
          </a:p>
        </p:txBody>
      </p:sp>
    </p:spTree>
    <p:extLst>
      <p:ext uri="{BB962C8B-B14F-4D97-AF65-F5344CB8AC3E}">
        <p14:creationId xmlns:p14="http://schemas.microsoft.com/office/powerpoint/2010/main" val="1027525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Google 雲端硬碟\★新版線上點名「學生每日缺曠登錄」操作說明\投影片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8286413" cy="10286107"/>
          </a:xfrm>
          <a:prstGeom prst="rect">
            <a:avLst/>
          </a:prstGeom>
          <a:noFill/>
          <a:extLst>
            <a:ext uri="{909E8E84-426E-40DD-AFC4-6F175D3DCCD1}">
              <a14:hiddenFill xmlns:a14="http://schemas.microsoft.com/office/drawing/2010/main">
                <a:solidFill>
                  <a:srgbClr val="FFFFFF"/>
                </a:solidFill>
              </a14:hiddenFill>
            </a:ext>
          </a:extLst>
        </p:spPr>
      </p:pic>
      <p:sp>
        <p:nvSpPr>
          <p:cNvPr id="3" name="投影片編號版面配置區 2">
            <a:extLst>
              <a:ext uri="{FF2B5EF4-FFF2-40B4-BE49-F238E27FC236}">
                <a16:creationId xmlns:a16="http://schemas.microsoft.com/office/drawing/2014/main" id="{29F6E5AB-FAEB-ACFF-2AA2-EFAF998F3213}"/>
              </a:ext>
            </a:extLst>
          </p:cNvPr>
          <p:cNvSpPr>
            <a:spLocks noGrp="1"/>
          </p:cNvSpPr>
          <p:nvPr>
            <p:ph type="sldNum" sz="quarter" idx="12"/>
          </p:nvPr>
        </p:nvSpPr>
        <p:spPr/>
        <p:txBody>
          <a:bodyPr/>
          <a:lstStyle/>
          <a:p>
            <a:fld id="{D186756A-1D25-48B6-85C5-45BE373E4F3C}" type="slidenum">
              <a:rPr lang="zh-TW" altLang="en-US" smtClean="0"/>
              <a:t>31</a:t>
            </a:fld>
            <a:endParaRPr lang="zh-TW" altLang="en-US"/>
          </a:p>
        </p:txBody>
      </p:sp>
    </p:spTree>
    <p:extLst>
      <p:ext uri="{BB962C8B-B14F-4D97-AF65-F5344CB8AC3E}">
        <p14:creationId xmlns:p14="http://schemas.microsoft.com/office/powerpoint/2010/main" val="10786242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Google 雲端硬碟\★新版線上點名「學生每日缺曠登錄」操作說明\投影片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8288000" cy="10287000"/>
          </a:xfrm>
          <a:prstGeom prst="rect">
            <a:avLst/>
          </a:prstGeom>
          <a:noFill/>
          <a:extLst>
            <a:ext uri="{909E8E84-426E-40DD-AFC4-6F175D3DCCD1}">
              <a14:hiddenFill xmlns:a14="http://schemas.microsoft.com/office/drawing/2010/main">
                <a:solidFill>
                  <a:srgbClr val="FFFFFF"/>
                </a:solidFill>
              </a14:hiddenFill>
            </a:ext>
          </a:extLst>
        </p:spPr>
      </p:pic>
      <p:sp>
        <p:nvSpPr>
          <p:cNvPr id="3" name="投影片編號版面配置區 2">
            <a:extLst>
              <a:ext uri="{FF2B5EF4-FFF2-40B4-BE49-F238E27FC236}">
                <a16:creationId xmlns:a16="http://schemas.microsoft.com/office/drawing/2014/main" id="{E9D5CECE-134D-78CA-B227-49C30A986C2D}"/>
              </a:ext>
            </a:extLst>
          </p:cNvPr>
          <p:cNvSpPr>
            <a:spLocks noGrp="1"/>
          </p:cNvSpPr>
          <p:nvPr>
            <p:ph type="sldNum" sz="quarter" idx="12"/>
          </p:nvPr>
        </p:nvSpPr>
        <p:spPr/>
        <p:txBody>
          <a:bodyPr/>
          <a:lstStyle/>
          <a:p>
            <a:fld id="{D186756A-1D25-48B6-85C5-45BE373E4F3C}" type="slidenum">
              <a:rPr lang="zh-TW" altLang="en-US" smtClean="0"/>
              <a:t>32</a:t>
            </a:fld>
            <a:endParaRPr lang="zh-TW" altLang="en-US"/>
          </a:p>
        </p:txBody>
      </p:sp>
    </p:spTree>
    <p:extLst>
      <p:ext uri="{BB962C8B-B14F-4D97-AF65-F5344CB8AC3E}">
        <p14:creationId xmlns:p14="http://schemas.microsoft.com/office/powerpoint/2010/main" val="24617278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Google 雲端硬碟\★新版線上點名「學生每日缺曠登錄」操作說明\投影片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8288000" cy="10287000"/>
          </a:xfrm>
          <a:prstGeom prst="rect">
            <a:avLst/>
          </a:prstGeom>
          <a:noFill/>
          <a:extLst>
            <a:ext uri="{909E8E84-426E-40DD-AFC4-6F175D3DCCD1}">
              <a14:hiddenFill xmlns:a14="http://schemas.microsoft.com/office/drawing/2010/main">
                <a:solidFill>
                  <a:srgbClr val="FFFFFF"/>
                </a:solidFill>
              </a14:hiddenFill>
            </a:ext>
          </a:extLst>
        </p:spPr>
      </p:pic>
      <p:sp>
        <p:nvSpPr>
          <p:cNvPr id="3" name="投影片編號版面配置區 2">
            <a:extLst>
              <a:ext uri="{FF2B5EF4-FFF2-40B4-BE49-F238E27FC236}">
                <a16:creationId xmlns:a16="http://schemas.microsoft.com/office/drawing/2014/main" id="{4030583A-2A67-EF96-1B2C-D1DB9A3A0576}"/>
              </a:ext>
            </a:extLst>
          </p:cNvPr>
          <p:cNvSpPr>
            <a:spLocks noGrp="1"/>
          </p:cNvSpPr>
          <p:nvPr>
            <p:ph type="sldNum" sz="quarter" idx="12"/>
          </p:nvPr>
        </p:nvSpPr>
        <p:spPr/>
        <p:txBody>
          <a:bodyPr/>
          <a:lstStyle/>
          <a:p>
            <a:fld id="{D186756A-1D25-48B6-85C5-45BE373E4F3C}" type="slidenum">
              <a:rPr lang="zh-TW" altLang="en-US" smtClean="0"/>
              <a:t>33</a:t>
            </a:fld>
            <a:endParaRPr lang="zh-TW" altLang="en-US"/>
          </a:p>
        </p:txBody>
      </p:sp>
    </p:spTree>
    <p:extLst>
      <p:ext uri="{BB962C8B-B14F-4D97-AF65-F5344CB8AC3E}">
        <p14:creationId xmlns:p14="http://schemas.microsoft.com/office/powerpoint/2010/main" val="24617278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Grp="1" noChangeAspect="1"/>
          </p:cNvPicPr>
          <p:nvPr isPhoto="1"/>
        </p:nvPicPr>
        <p:blipFill>
          <a:blip r:embed="rId2">
            <a:extLst>
              <a:ext uri="{28A0092B-C50C-407E-A947-70E740481C1C}">
                <a14:useLocalDpi xmlns:a14="http://schemas.microsoft.com/office/drawing/2010/main" val="0"/>
              </a:ext>
            </a:extLst>
          </a:blip>
          <a:stretch>
            <a:fillRect/>
          </a:stretch>
        </p:blipFill>
        <p:spPr>
          <a:xfrm>
            <a:off x="-1" y="447"/>
            <a:ext cx="18286412" cy="10286107"/>
          </a:xfrm>
          <a:prstGeom prst="rect">
            <a:avLst/>
          </a:prstGeom>
          <a:noFill/>
          <a:ln>
            <a:noFill/>
          </a:ln>
        </p:spPr>
      </p:pic>
      <p:sp>
        <p:nvSpPr>
          <p:cNvPr id="4" name="投影片編號版面配置區 3">
            <a:extLst>
              <a:ext uri="{FF2B5EF4-FFF2-40B4-BE49-F238E27FC236}">
                <a16:creationId xmlns:a16="http://schemas.microsoft.com/office/drawing/2014/main" id="{033F68F3-85F8-FB12-9721-A07418082A86}"/>
              </a:ext>
            </a:extLst>
          </p:cNvPr>
          <p:cNvSpPr>
            <a:spLocks noGrp="1"/>
          </p:cNvSpPr>
          <p:nvPr>
            <p:ph type="sldNum" sz="quarter" idx="12"/>
          </p:nvPr>
        </p:nvSpPr>
        <p:spPr/>
        <p:txBody>
          <a:bodyPr/>
          <a:lstStyle/>
          <a:p>
            <a:fld id="{D186756A-1D25-48B6-85C5-45BE373E4F3C}" type="slidenum">
              <a:rPr lang="zh-TW" altLang="en-US" smtClean="0"/>
              <a:t>34</a:t>
            </a:fld>
            <a:endParaRPr lang="zh-TW" altLang="en-US"/>
          </a:p>
        </p:txBody>
      </p:sp>
    </p:spTree>
    <p:extLst>
      <p:ext uri="{BB962C8B-B14F-4D97-AF65-F5344CB8AC3E}">
        <p14:creationId xmlns:p14="http://schemas.microsoft.com/office/powerpoint/2010/main" val="5286484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Grp="1" noChangeAspect="1"/>
          </p:cNvPicPr>
          <p:nvPr isPhoto="1"/>
        </p:nvPicPr>
        <p:blipFill>
          <a:blip r:embed="rId2">
            <a:extLst>
              <a:ext uri="{28A0092B-C50C-407E-A947-70E740481C1C}">
                <a14:useLocalDpi xmlns:a14="http://schemas.microsoft.com/office/drawing/2010/main" val="0"/>
              </a:ext>
            </a:extLst>
          </a:blip>
          <a:stretch>
            <a:fillRect/>
          </a:stretch>
        </p:blipFill>
        <p:spPr>
          <a:xfrm>
            <a:off x="-1" y="447"/>
            <a:ext cx="18286412" cy="10286107"/>
          </a:xfrm>
          <a:prstGeom prst="rect">
            <a:avLst/>
          </a:prstGeom>
          <a:noFill/>
          <a:ln>
            <a:noFill/>
          </a:ln>
        </p:spPr>
      </p:pic>
      <p:sp>
        <p:nvSpPr>
          <p:cNvPr id="4" name="投影片編號版面配置區 3">
            <a:extLst>
              <a:ext uri="{FF2B5EF4-FFF2-40B4-BE49-F238E27FC236}">
                <a16:creationId xmlns:a16="http://schemas.microsoft.com/office/drawing/2014/main" id="{CDD15A48-1309-94F3-CDFA-588932525358}"/>
              </a:ext>
            </a:extLst>
          </p:cNvPr>
          <p:cNvSpPr>
            <a:spLocks noGrp="1"/>
          </p:cNvSpPr>
          <p:nvPr>
            <p:ph type="sldNum" sz="quarter" idx="12"/>
          </p:nvPr>
        </p:nvSpPr>
        <p:spPr/>
        <p:txBody>
          <a:bodyPr/>
          <a:lstStyle/>
          <a:p>
            <a:fld id="{D186756A-1D25-48B6-85C5-45BE373E4F3C}" type="slidenum">
              <a:rPr lang="zh-TW" altLang="en-US" smtClean="0"/>
              <a:t>35</a:t>
            </a:fld>
            <a:endParaRPr lang="zh-TW" altLang="en-US"/>
          </a:p>
        </p:txBody>
      </p:sp>
    </p:spTree>
    <p:extLst>
      <p:ext uri="{BB962C8B-B14F-4D97-AF65-F5344CB8AC3E}">
        <p14:creationId xmlns:p14="http://schemas.microsoft.com/office/powerpoint/2010/main" val="5093420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Grp="1" noChangeAspect="1"/>
          </p:cNvPicPr>
          <p:nvPr isPhoto="1"/>
        </p:nvPicPr>
        <p:blipFill>
          <a:blip r:embed="rId2">
            <a:extLst>
              <a:ext uri="{28A0092B-C50C-407E-A947-70E740481C1C}">
                <a14:useLocalDpi xmlns:a14="http://schemas.microsoft.com/office/drawing/2010/main" val="0"/>
              </a:ext>
            </a:extLst>
          </a:blip>
          <a:stretch>
            <a:fillRect/>
          </a:stretch>
        </p:blipFill>
        <p:spPr>
          <a:xfrm>
            <a:off x="-1" y="447"/>
            <a:ext cx="18286412" cy="10286107"/>
          </a:xfrm>
          <a:prstGeom prst="rect">
            <a:avLst/>
          </a:prstGeom>
          <a:noFill/>
          <a:ln>
            <a:noFill/>
          </a:ln>
        </p:spPr>
      </p:pic>
      <p:sp>
        <p:nvSpPr>
          <p:cNvPr id="4" name="投影片編號版面配置區 3">
            <a:extLst>
              <a:ext uri="{FF2B5EF4-FFF2-40B4-BE49-F238E27FC236}">
                <a16:creationId xmlns:a16="http://schemas.microsoft.com/office/drawing/2014/main" id="{99D6615C-0121-B36D-A39C-649D88CDDC62}"/>
              </a:ext>
            </a:extLst>
          </p:cNvPr>
          <p:cNvSpPr>
            <a:spLocks noGrp="1"/>
          </p:cNvSpPr>
          <p:nvPr>
            <p:ph type="sldNum" sz="quarter" idx="12"/>
          </p:nvPr>
        </p:nvSpPr>
        <p:spPr/>
        <p:txBody>
          <a:bodyPr/>
          <a:lstStyle/>
          <a:p>
            <a:fld id="{D186756A-1D25-48B6-85C5-45BE373E4F3C}" type="slidenum">
              <a:rPr lang="zh-TW" altLang="en-US" smtClean="0"/>
              <a:t>36</a:t>
            </a:fld>
            <a:endParaRPr lang="zh-TW" altLang="en-US"/>
          </a:p>
        </p:txBody>
      </p:sp>
    </p:spTree>
    <p:extLst>
      <p:ext uri="{BB962C8B-B14F-4D97-AF65-F5344CB8AC3E}">
        <p14:creationId xmlns:p14="http://schemas.microsoft.com/office/powerpoint/2010/main" val="23895255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Grp="1" noChangeAspect="1"/>
          </p:cNvPicPr>
          <p:nvPr isPhoto="1"/>
        </p:nvPicPr>
        <p:blipFill>
          <a:blip r:embed="rId2">
            <a:extLst>
              <a:ext uri="{28A0092B-C50C-407E-A947-70E740481C1C}">
                <a14:useLocalDpi xmlns:a14="http://schemas.microsoft.com/office/drawing/2010/main" val="0"/>
              </a:ext>
            </a:extLst>
          </a:blip>
          <a:stretch>
            <a:fillRect/>
          </a:stretch>
        </p:blipFill>
        <p:spPr>
          <a:xfrm>
            <a:off x="-1" y="447"/>
            <a:ext cx="18286412" cy="10286107"/>
          </a:xfrm>
          <a:prstGeom prst="rect">
            <a:avLst/>
          </a:prstGeom>
          <a:noFill/>
          <a:ln>
            <a:noFill/>
          </a:ln>
        </p:spPr>
      </p:pic>
      <p:sp>
        <p:nvSpPr>
          <p:cNvPr id="4" name="投影片編號版面配置區 3">
            <a:extLst>
              <a:ext uri="{FF2B5EF4-FFF2-40B4-BE49-F238E27FC236}">
                <a16:creationId xmlns:a16="http://schemas.microsoft.com/office/drawing/2014/main" id="{9218D8D1-8318-AAFB-4C20-08C3804CF9C1}"/>
              </a:ext>
            </a:extLst>
          </p:cNvPr>
          <p:cNvSpPr>
            <a:spLocks noGrp="1"/>
          </p:cNvSpPr>
          <p:nvPr>
            <p:ph type="sldNum" sz="quarter" idx="12"/>
          </p:nvPr>
        </p:nvSpPr>
        <p:spPr/>
        <p:txBody>
          <a:bodyPr/>
          <a:lstStyle/>
          <a:p>
            <a:fld id="{D186756A-1D25-48B6-85C5-45BE373E4F3C}" type="slidenum">
              <a:rPr lang="zh-TW" altLang="en-US" smtClean="0"/>
              <a:t>37</a:t>
            </a:fld>
            <a:endParaRPr lang="zh-TW" altLang="en-US"/>
          </a:p>
        </p:txBody>
      </p:sp>
    </p:spTree>
    <p:extLst>
      <p:ext uri="{BB962C8B-B14F-4D97-AF65-F5344CB8AC3E}">
        <p14:creationId xmlns:p14="http://schemas.microsoft.com/office/powerpoint/2010/main" val="38772476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stretch>
            <a:fillRect/>
          </a:stretch>
        </p:blipFill>
        <p:spPr>
          <a:xfrm>
            <a:off x="-128789" y="-6851"/>
            <a:ext cx="18519820" cy="10400101"/>
          </a:xfrm>
          <a:prstGeom prst="rect">
            <a:avLst/>
          </a:prstGeom>
        </p:spPr>
      </p:pic>
      <p:sp>
        <p:nvSpPr>
          <p:cNvPr id="3" name="投影片編號版面配置區 2">
            <a:extLst>
              <a:ext uri="{FF2B5EF4-FFF2-40B4-BE49-F238E27FC236}">
                <a16:creationId xmlns:a16="http://schemas.microsoft.com/office/drawing/2014/main" id="{E83E848E-A5E3-B0BF-85CF-B519AF81800A}"/>
              </a:ext>
            </a:extLst>
          </p:cNvPr>
          <p:cNvSpPr>
            <a:spLocks noGrp="1"/>
          </p:cNvSpPr>
          <p:nvPr>
            <p:ph type="sldNum" sz="quarter" idx="12"/>
          </p:nvPr>
        </p:nvSpPr>
        <p:spPr/>
        <p:txBody>
          <a:bodyPr/>
          <a:lstStyle/>
          <a:p>
            <a:fld id="{D186756A-1D25-48B6-85C5-45BE373E4F3C}" type="slidenum">
              <a:rPr lang="zh-TW" altLang="en-US" smtClean="0"/>
              <a:t>38</a:t>
            </a:fld>
            <a:endParaRPr lang="zh-TW" altLang="en-US"/>
          </a:p>
        </p:txBody>
      </p:sp>
    </p:spTree>
    <p:extLst>
      <p:ext uri="{BB962C8B-B14F-4D97-AF65-F5344CB8AC3E}">
        <p14:creationId xmlns:p14="http://schemas.microsoft.com/office/powerpoint/2010/main" val="2304149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ctrTitle"/>
          </p:nvPr>
        </p:nvSpPr>
        <p:spPr>
          <a:xfrm>
            <a:off x="2250831" y="4127818"/>
            <a:ext cx="14278708" cy="1958340"/>
          </a:xfrm>
        </p:spPr>
        <p:txBody>
          <a:bodyPr lIns="0" tIns="0" rIns="0" bIns="0">
            <a:noAutofit/>
          </a:bodyPr>
          <a:lstStyle/>
          <a:p>
            <a:pPr algn="l"/>
            <a:r>
              <a:rPr lang="zh-TW" altLang="en-US" sz="16600" dirty="0">
                <a:latin typeface="微軟正黑體" pitchFamily="34" charset="-120"/>
                <a:ea typeface="微軟正黑體" pitchFamily="34" charset="-120"/>
              </a:rPr>
              <a:t>歡迎您的加入</a:t>
            </a:r>
            <a:r>
              <a:rPr lang="en-US" sz="15000" dirty="0">
                <a:sym typeface="Wingdings" panose="05000000000000000000" pitchFamily="2" charset="2"/>
              </a:rPr>
              <a:t></a:t>
            </a:r>
            <a:endParaRPr lang="en-US" sz="15000" dirty="0"/>
          </a:p>
        </p:txBody>
      </p:sp>
    </p:spTree>
    <p:extLst>
      <p:ext uri="{BB962C8B-B14F-4D97-AF65-F5344CB8AC3E}">
        <p14:creationId xmlns:p14="http://schemas.microsoft.com/office/powerpoint/2010/main" val="249418724"/>
      </p:ext>
    </p:extLst>
  </p:cSld>
  <p:clrMapOvr>
    <a:masterClrMapping/>
  </p:clrMapOvr>
  <mc:AlternateContent xmlns:mc="http://schemas.openxmlformats.org/markup-compatibility/2006" xmlns:p14="http://schemas.microsoft.com/office/powerpoint/2010/main">
    <mc:Choice Requires="p14">
      <p:transition p14:dur="0" advTm="10205"/>
    </mc:Choice>
    <mc:Fallback xmlns="">
      <p:transition advTm="10205"/>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729782" y="43862"/>
            <a:ext cx="3984759" cy="1403936"/>
          </a:xfrm>
        </p:spPr>
        <p:txBody>
          <a:bodyPr>
            <a:normAutofit/>
          </a:bodyPr>
          <a:lstStyle/>
          <a:p>
            <a:r>
              <a:rPr lang="zh-TW" altLang="en-US" b="1" dirty="0">
                <a:latin typeface="微軟正黑體" pitchFamily="34" charset="-120"/>
                <a:ea typeface="微軟正黑體" pitchFamily="34" charset="-120"/>
              </a:rPr>
              <a:t>服務項目</a:t>
            </a:r>
            <a:endParaRPr lang="en-US" b="1" dirty="0">
              <a:latin typeface="微軟正黑體" pitchFamily="34" charset="-120"/>
              <a:ea typeface="微軟正黑體" pitchFamily="34" charset="-120"/>
            </a:endParaRPr>
          </a:p>
        </p:txBody>
      </p:sp>
      <p:grpSp>
        <p:nvGrpSpPr>
          <p:cNvPr id="36" name="群組 35"/>
          <p:cNvGrpSpPr/>
          <p:nvPr/>
        </p:nvGrpSpPr>
        <p:grpSpPr>
          <a:xfrm>
            <a:off x="658053" y="1487771"/>
            <a:ext cx="17132414" cy="1677320"/>
            <a:chOff x="658053" y="1487771"/>
            <a:chExt cx="17132414" cy="1677320"/>
          </a:xfrm>
        </p:grpSpPr>
        <p:grpSp>
          <p:nvGrpSpPr>
            <p:cNvPr id="7" name="群組 6"/>
            <p:cNvGrpSpPr/>
            <p:nvPr/>
          </p:nvGrpSpPr>
          <p:grpSpPr>
            <a:xfrm>
              <a:off x="1022668" y="1487771"/>
              <a:ext cx="16767799" cy="1677320"/>
              <a:chOff x="-911395" y="123852"/>
              <a:chExt cx="18058600" cy="1314777"/>
            </a:xfrm>
          </p:grpSpPr>
          <p:sp>
            <p:nvSpPr>
              <p:cNvPr id="12" name="矩形 11"/>
              <p:cNvSpPr/>
              <p:nvPr/>
            </p:nvSpPr>
            <p:spPr>
              <a:xfrm>
                <a:off x="-678338" y="274343"/>
                <a:ext cx="17799773" cy="1164286"/>
              </a:xfrm>
              <a:prstGeom prst="rect">
                <a:avLst/>
              </a:prstGeom>
              <a:solidFill>
                <a:srgbClr val="FFFFFF">
                  <a:alpha val="90000"/>
                </a:srgbClr>
              </a:solidFill>
              <a:ln w="38100">
                <a:solidFill>
                  <a:srgbClr val="FFC000"/>
                </a:solidFill>
              </a:ln>
            </p:spPr>
            <p:style>
              <a:lnRef idx="1">
                <a:scrgbClr r="0" g="0" b="0"/>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13" name="矩形 12"/>
              <p:cNvSpPr/>
              <p:nvPr/>
            </p:nvSpPr>
            <p:spPr>
              <a:xfrm>
                <a:off x="-911395" y="123852"/>
                <a:ext cx="18058600" cy="116428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42370" tIns="437388" rIns="360000" bIns="256032" numCol="1" spcCol="1270" anchor="t" anchorCtr="0">
                <a:noAutofit/>
              </a:bodyPr>
              <a:lstStyle/>
              <a:p>
                <a:pPr marL="449263" lvl="1" indent="-449263" defTabSz="1600200">
                  <a:lnSpc>
                    <a:spcPct val="90000"/>
                  </a:lnSpc>
                  <a:spcBef>
                    <a:spcPct val="0"/>
                  </a:spcBef>
                  <a:spcAft>
                    <a:spcPct val="15000"/>
                  </a:spcAft>
                  <a:buFontTx/>
                  <a:buChar char="••"/>
                </a:pPr>
                <a:r>
                  <a:rPr lang="zh-TW" altLang="en-US" sz="3600" dirty="0">
                    <a:ea typeface="標楷體" pitchFamily="65" charset="-120"/>
                  </a:rPr>
                  <a:t>維護學生安全及校區安寧，避免發生意外事故，並對偶突發事件及重大災害之預防與消彌採取有效因應措施，使災害減至最少程度</a:t>
                </a:r>
              </a:p>
              <a:p>
                <a:pPr marL="449263" lvl="1" indent="-449263" defTabSz="1600200">
                  <a:lnSpc>
                    <a:spcPct val="90000"/>
                  </a:lnSpc>
                  <a:spcBef>
                    <a:spcPct val="0"/>
                  </a:spcBef>
                  <a:spcAft>
                    <a:spcPct val="15000"/>
                  </a:spcAft>
                  <a:buFontTx/>
                  <a:buChar char="••"/>
                </a:pPr>
                <a:endParaRPr lang="zh-TW" altLang="en-US" sz="3600" kern="1200" dirty="0"/>
              </a:p>
            </p:txBody>
          </p:sp>
        </p:grpSp>
        <p:grpSp>
          <p:nvGrpSpPr>
            <p:cNvPr id="8" name="群組 7"/>
            <p:cNvGrpSpPr/>
            <p:nvPr/>
          </p:nvGrpSpPr>
          <p:grpSpPr>
            <a:xfrm>
              <a:off x="658053" y="1690525"/>
              <a:ext cx="1440000" cy="1440000"/>
              <a:chOff x="-934417" y="153981"/>
              <a:chExt cx="1550852" cy="1440000"/>
            </a:xfrm>
          </p:grpSpPr>
          <p:sp>
            <p:nvSpPr>
              <p:cNvPr id="10" name="圓角矩形 9"/>
              <p:cNvSpPr/>
              <p:nvPr/>
            </p:nvSpPr>
            <p:spPr>
              <a:xfrm>
                <a:off x="-934417" y="153981"/>
                <a:ext cx="1550852" cy="1440000"/>
              </a:xfrm>
              <a:prstGeom prst="roundRect">
                <a:avLst/>
              </a:prstGeom>
              <a:solidFill>
                <a:srgbClr val="FFC000"/>
              </a:solidFill>
            </p:spPr>
            <p:style>
              <a:lnRef idx="0">
                <a:schemeClr val="lt1">
                  <a:hueOff val="0"/>
                  <a:satOff val="0"/>
                  <a:lumOff val="0"/>
                  <a:alphaOff val="0"/>
                </a:schemeClr>
              </a:lnRef>
              <a:fillRef idx="3">
                <a:scrgbClr r="0" g="0" b="0"/>
              </a:fillRef>
              <a:effectRef idx="3">
                <a:schemeClr val="accent4">
                  <a:hueOff val="0"/>
                  <a:satOff val="0"/>
                  <a:lumOff val="0"/>
                  <a:alphaOff val="0"/>
                </a:schemeClr>
              </a:effectRef>
              <a:fontRef idx="minor">
                <a:schemeClr val="lt1"/>
              </a:fontRef>
            </p:style>
          </p:sp>
          <p:sp>
            <p:nvSpPr>
              <p:cNvPr id="11" name="圓角矩形 4"/>
              <p:cNvSpPr/>
              <p:nvPr/>
            </p:nvSpPr>
            <p:spPr>
              <a:xfrm>
                <a:off x="-882666" y="348582"/>
                <a:ext cx="1433453" cy="10417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914400"/>
                <a:r>
                  <a:rPr lang="zh-TW" altLang="en-US" sz="4800" b="1" kern="0" dirty="0">
                    <a:solidFill>
                      <a:srgbClr val="000099"/>
                    </a:solidFill>
                    <a:latin typeface="標楷體" pitchFamily="65" charset="-120"/>
                    <a:ea typeface="標楷體" pitchFamily="65" charset="-120"/>
                  </a:rPr>
                  <a:t>校園安全</a:t>
                </a:r>
              </a:p>
            </p:txBody>
          </p:sp>
        </p:grpSp>
      </p:grpSp>
      <p:grpSp>
        <p:nvGrpSpPr>
          <p:cNvPr id="35" name="群組 34"/>
          <p:cNvGrpSpPr/>
          <p:nvPr/>
        </p:nvGrpSpPr>
        <p:grpSpPr>
          <a:xfrm>
            <a:off x="653409" y="3251132"/>
            <a:ext cx="17137058" cy="1440000"/>
            <a:chOff x="653409" y="3289342"/>
            <a:chExt cx="17137058" cy="1440000"/>
          </a:xfrm>
        </p:grpSpPr>
        <p:grpSp>
          <p:nvGrpSpPr>
            <p:cNvPr id="15" name="群組 14"/>
            <p:cNvGrpSpPr/>
            <p:nvPr/>
          </p:nvGrpSpPr>
          <p:grpSpPr>
            <a:xfrm>
              <a:off x="1019765" y="3379915"/>
              <a:ext cx="16770702" cy="1221291"/>
              <a:chOff x="525406" y="242725"/>
              <a:chExt cx="16770702" cy="957317"/>
            </a:xfrm>
          </p:grpSpPr>
          <p:sp>
            <p:nvSpPr>
              <p:cNvPr id="19" name="矩形 18"/>
              <p:cNvSpPr/>
              <p:nvPr/>
            </p:nvSpPr>
            <p:spPr>
              <a:xfrm>
                <a:off x="877242" y="379669"/>
                <a:ext cx="16418866" cy="820373"/>
              </a:xfrm>
              <a:prstGeom prst="rect">
                <a:avLst/>
              </a:prstGeom>
              <a:solidFill>
                <a:srgbClr val="FFFFFF">
                  <a:alpha val="90000"/>
                </a:srgbClr>
              </a:solidFill>
              <a:ln w="38100">
                <a:solidFill>
                  <a:srgbClr val="00CC00"/>
                </a:solidFill>
              </a:ln>
            </p:spPr>
            <p:style>
              <a:lnRef idx="1">
                <a:scrgbClr r="0" g="0" b="0"/>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20" name="矩形 19"/>
              <p:cNvSpPr/>
              <p:nvPr/>
            </p:nvSpPr>
            <p:spPr>
              <a:xfrm>
                <a:off x="525406" y="242725"/>
                <a:ext cx="16770702" cy="82037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42370" tIns="437388" rIns="360000" bIns="256032" numCol="1" spcCol="1270" anchor="t" anchorCtr="0">
                <a:noAutofit/>
              </a:bodyPr>
              <a:lstStyle/>
              <a:p>
                <a:pPr marL="449263" lvl="1" indent="-449263" defTabSz="1600200">
                  <a:lnSpc>
                    <a:spcPct val="90000"/>
                  </a:lnSpc>
                  <a:spcBef>
                    <a:spcPct val="0"/>
                  </a:spcBef>
                  <a:spcAft>
                    <a:spcPct val="15000"/>
                  </a:spcAft>
                  <a:buFontTx/>
                  <a:buChar char="••"/>
                </a:pPr>
                <a:r>
                  <a:rPr lang="zh-TW" altLang="en-US" sz="3600" dirty="0">
                    <a:ea typeface="標楷體" pitchFamily="65" charset="-120"/>
                  </a:rPr>
                  <a:t>學生生活協助輔導照顧暨新世代反毒策略、交通安全宣導等安全維謢。</a:t>
                </a:r>
                <a:endParaRPr lang="zh-TW" altLang="en-US" sz="3600" kern="1200" dirty="0"/>
              </a:p>
            </p:txBody>
          </p:sp>
        </p:grpSp>
        <p:grpSp>
          <p:nvGrpSpPr>
            <p:cNvPr id="16" name="群組 15"/>
            <p:cNvGrpSpPr/>
            <p:nvPr/>
          </p:nvGrpSpPr>
          <p:grpSpPr>
            <a:xfrm>
              <a:off x="653409" y="3289342"/>
              <a:ext cx="1449287" cy="1440000"/>
              <a:chOff x="528961" y="19613"/>
              <a:chExt cx="1449287" cy="1440000"/>
            </a:xfrm>
          </p:grpSpPr>
          <p:sp>
            <p:nvSpPr>
              <p:cNvPr id="17" name="圓角矩形 16"/>
              <p:cNvSpPr/>
              <p:nvPr/>
            </p:nvSpPr>
            <p:spPr>
              <a:xfrm>
                <a:off x="528961" y="19613"/>
                <a:ext cx="1440000" cy="1440000"/>
              </a:xfrm>
              <a:prstGeom prst="roundRect">
                <a:avLst/>
              </a:prstGeom>
              <a:solidFill>
                <a:srgbClr val="00CC00"/>
              </a:solidFill>
            </p:spPr>
            <p:style>
              <a:lnRef idx="0">
                <a:schemeClr val="lt1">
                  <a:hueOff val="0"/>
                  <a:satOff val="0"/>
                  <a:lumOff val="0"/>
                  <a:alphaOff val="0"/>
                </a:schemeClr>
              </a:lnRef>
              <a:fillRef idx="3">
                <a:scrgbClr r="0" g="0" b="0"/>
              </a:fillRef>
              <a:effectRef idx="3">
                <a:schemeClr val="accent4">
                  <a:hueOff val="0"/>
                  <a:satOff val="0"/>
                  <a:lumOff val="0"/>
                  <a:alphaOff val="0"/>
                </a:schemeClr>
              </a:effectRef>
              <a:fontRef idx="minor">
                <a:schemeClr val="lt1"/>
              </a:fontRef>
            </p:style>
          </p:sp>
          <p:sp>
            <p:nvSpPr>
              <p:cNvPr id="18" name="圓角矩形 4"/>
              <p:cNvSpPr/>
              <p:nvPr/>
            </p:nvSpPr>
            <p:spPr>
              <a:xfrm>
                <a:off x="605334" y="20750"/>
                <a:ext cx="1372914" cy="12773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914400"/>
                <a:r>
                  <a:rPr lang="zh-TW" altLang="en-US" sz="4800" b="1" kern="0" dirty="0">
                    <a:solidFill>
                      <a:srgbClr val="FFFD8B"/>
                    </a:solidFill>
                    <a:latin typeface="標楷體" pitchFamily="65" charset="-120"/>
                    <a:ea typeface="標楷體" pitchFamily="65" charset="-120"/>
                  </a:rPr>
                  <a:t>生活輔導</a:t>
                </a:r>
              </a:p>
            </p:txBody>
          </p:sp>
        </p:grpSp>
      </p:grpSp>
      <p:grpSp>
        <p:nvGrpSpPr>
          <p:cNvPr id="4" name="群組 3"/>
          <p:cNvGrpSpPr/>
          <p:nvPr/>
        </p:nvGrpSpPr>
        <p:grpSpPr>
          <a:xfrm>
            <a:off x="555315" y="4777173"/>
            <a:ext cx="17280039" cy="1620262"/>
            <a:chOff x="555315" y="4816030"/>
            <a:chExt cx="17280039" cy="1620262"/>
          </a:xfrm>
        </p:grpSpPr>
        <p:grpSp>
          <p:nvGrpSpPr>
            <p:cNvPr id="22" name="群組 21"/>
            <p:cNvGrpSpPr/>
            <p:nvPr/>
          </p:nvGrpSpPr>
          <p:grpSpPr>
            <a:xfrm>
              <a:off x="706105" y="4816030"/>
              <a:ext cx="17129249" cy="1620262"/>
              <a:chOff x="248949" y="387973"/>
              <a:chExt cx="17129249" cy="1270053"/>
            </a:xfrm>
          </p:grpSpPr>
          <p:sp>
            <p:nvSpPr>
              <p:cNvPr id="26" name="矩形 25"/>
              <p:cNvSpPr/>
              <p:nvPr/>
            </p:nvSpPr>
            <p:spPr>
              <a:xfrm>
                <a:off x="827930" y="505522"/>
                <a:ext cx="16481453" cy="1152504"/>
              </a:xfrm>
              <a:prstGeom prst="rect">
                <a:avLst/>
              </a:prstGeom>
              <a:solidFill>
                <a:srgbClr val="FFFFFF">
                  <a:alpha val="90000"/>
                </a:srgbClr>
              </a:solidFill>
              <a:ln w="38100">
                <a:solidFill>
                  <a:srgbClr val="3399FF"/>
                </a:solidFill>
              </a:ln>
            </p:spPr>
            <p:style>
              <a:lnRef idx="1">
                <a:scrgbClr r="0" g="0" b="0"/>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27" name="矩形 26"/>
              <p:cNvSpPr/>
              <p:nvPr/>
            </p:nvSpPr>
            <p:spPr>
              <a:xfrm>
                <a:off x="248949" y="387973"/>
                <a:ext cx="17129249" cy="115250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42370" tIns="437388" rIns="360000" bIns="256032" numCol="1" spcCol="1270" anchor="t" anchorCtr="0">
                <a:noAutofit/>
              </a:bodyPr>
              <a:lstStyle/>
              <a:p>
                <a:pPr marL="449263" lvl="1" indent="-449263" defTabSz="1600200">
                  <a:lnSpc>
                    <a:spcPct val="90000"/>
                  </a:lnSpc>
                  <a:spcBef>
                    <a:spcPct val="0"/>
                  </a:spcBef>
                  <a:spcAft>
                    <a:spcPct val="15000"/>
                  </a:spcAft>
                  <a:buFontTx/>
                  <a:buChar char="••"/>
                </a:pPr>
                <a:r>
                  <a:rPr lang="zh-TW" altLang="en-US" sz="3600" dirty="0">
                    <a:latin typeface="標楷體" pitchFamily="65" charset="-120"/>
                    <a:ea typeface="標楷體" pitchFamily="65" charset="-120"/>
                  </a:rPr>
                  <a:t>學生國防課程折抵役期、預備軍官、士官考選、國軍人才招募等事務，暨軍訓國防通識教育課程授課事宜。</a:t>
                </a:r>
              </a:p>
              <a:p>
                <a:pPr marL="449263" lvl="1" indent="-449263" defTabSz="1600200">
                  <a:lnSpc>
                    <a:spcPct val="90000"/>
                  </a:lnSpc>
                  <a:spcBef>
                    <a:spcPct val="0"/>
                  </a:spcBef>
                  <a:spcAft>
                    <a:spcPct val="15000"/>
                  </a:spcAft>
                  <a:buFontTx/>
                  <a:buChar char="••"/>
                </a:pPr>
                <a:endParaRPr lang="zh-TW" altLang="en-US" sz="3600" dirty="0">
                  <a:latin typeface="標楷體" pitchFamily="65" charset="-120"/>
                  <a:ea typeface="標楷體" pitchFamily="65" charset="-120"/>
                </a:endParaRPr>
              </a:p>
              <a:p>
                <a:pPr marL="449263" lvl="1" indent="-449263" defTabSz="1600200">
                  <a:lnSpc>
                    <a:spcPct val="90000"/>
                  </a:lnSpc>
                  <a:spcBef>
                    <a:spcPct val="0"/>
                  </a:spcBef>
                  <a:spcAft>
                    <a:spcPct val="15000"/>
                  </a:spcAft>
                  <a:buFontTx/>
                  <a:buChar char="••"/>
                </a:pPr>
                <a:endParaRPr lang="zh-TW" altLang="fr-FR" sz="3600" dirty="0">
                  <a:latin typeface="標楷體" pitchFamily="65" charset="-120"/>
                  <a:ea typeface="標楷體" pitchFamily="65" charset="-120"/>
                </a:endParaRPr>
              </a:p>
              <a:p>
                <a:pPr marL="449263" lvl="1" indent="-449263" defTabSz="1600200">
                  <a:lnSpc>
                    <a:spcPct val="90000"/>
                  </a:lnSpc>
                  <a:spcBef>
                    <a:spcPct val="0"/>
                  </a:spcBef>
                  <a:spcAft>
                    <a:spcPct val="15000"/>
                  </a:spcAft>
                  <a:buFontTx/>
                  <a:buChar char="••"/>
                </a:pPr>
                <a:endParaRPr lang="zh-TW" altLang="fr-FR" sz="3600" dirty="0">
                  <a:latin typeface="標楷體" pitchFamily="65" charset="-120"/>
                  <a:ea typeface="標楷體" pitchFamily="65" charset="-120"/>
                </a:endParaRPr>
              </a:p>
              <a:p>
                <a:pPr marL="449263" lvl="1" indent="-449263" defTabSz="1600200">
                  <a:lnSpc>
                    <a:spcPct val="90000"/>
                  </a:lnSpc>
                  <a:spcBef>
                    <a:spcPct val="0"/>
                  </a:spcBef>
                  <a:spcAft>
                    <a:spcPct val="15000"/>
                  </a:spcAft>
                  <a:buChar char="••"/>
                </a:pPr>
                <a:endParaRPr lang="zh-TW" altLang="en-US" sz="3600" kern="1200" dirty="0"/>
              </a:p>
            </p:txBody>
          </p:sp>
        </p:grpSp>
        <p:grpSp>
          <p:nvGrpSpPr>
            <p:cNvPr id="23" name="群組 22"/>
            <p:cNvGrpSpPr/>
            <p:nvPr/>
          </p:nvGrpSpPr>
          <p:grpSpPr>
            <a:xfrm>
              <a:off x="555315" y="4979599"/>
              <a:ext cx="1542738" cy="1440000"/>
              <a:chOff x="426223" y="433639"/>
              <a:chExt cx="1542738" cy="1440000"/>
            </a:xfrm>
          </p:grpSpPr>
          <p:sp>
            <p:nvSpPr>
              <p:cNvPr id="24" name="圓角矩形 23"/>
              <p:cNvSpPr/>
              <p:nvPr/>
            </p:nvSpPr>
            <p:spPr>
              <a:xfrm>
                <a:off x="528961" y="433639"/>
                <a:ext cx="1440000" cy="1440000"/>
              </a:xfrm>
              <a:prstGeom prst="roundRect">
                <a:avLst/>
              </a:prstGeom>
              <a:solidFill>
                <a:srgbClr val="3399FF"/>
              </a:solidFill>
            </p:spPr>
            <p:style>
              <a:lnRef idx="0">
                <a:schemeClr val="lt1">
                  <a:hueOff val="0"/>
                  <a:satOff val="0"/>
                  <a:lumOff val="0"/>
                  <a:alphaOff val="0"/>
                </a:schemeClr>
              </a:lnRef>
              <a:fillRef idx="3">
                <a:scrgbClr r="0" g="0" b="0"/>
              </a:fillRef>
              <a:effectRef idx="3">
                <a:schemeClr val="accent4">
                  <a:hueOff val="0"/>
                  <a:satOff val="0"/>
                  <a:lumOff val="0"/>
                  <a:alphaOff val="0"/>
                </a:schemeClr>
              </a:effectRef>
              <a:fontRef idx="minor">
                <a:schemeClr val="lt1"/>
              </a:fontRef>
            </p:style>
            <p:txBody>
              <a:bodyPr/>
              <a:lstStyle/>
              <a:p>
                <a:endParaRPr lang="zh-TW" altLang="en-US" dirty="0"/>
              </a:p>
            </p:txBody>
          </p:sp>
          <p:sp>
            <p:nvSpPr>
              <p:cNvPr id="25" name="圓角矩形 4"/>
              <p:cNvSpPr/>
              <p:nvPr/>
            </p:nvSpPr>
            <p:spPr>
              <a:xfrm>
                <a:off x="426223" y="550573"/>
                <a:ext cx="1542738" cy="10673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914400"/>
                <a:r>
                  <a:rPr lang="zh-TW" altLang="en-US" sz="4800" b="1" kern="0" dirty="0">
                    <a:solidFill>
                      <a:srgbClr val="FF0066"/>
                    </a:solidFill>
                    <a:latin typeface="標楷體" pitchFamily="65" charset="-120"/>
                    <a:ea typeface="標楷體" pitchFamily="65" charset="-120"/>
                  </a:rPr>
                  <a:t>國防教育</a:t>
                </a:r>
              </a:p>
            </p:txBody>
          </p:sp>
        </p:grpSp>
      </p:grpSp>
      <p:grpSp>
        <p:nvGrpSpPr>
          <p:cNvPr id="3" name="群組 2"/>
          <p:cNvGrpSpPr/>
          <p:nvPr/>
        </p:nvGrpSpPr>
        <p:grpSpPr>
          <a:xfrm>
            <a:off x="626698" y="6483477"/>
            <a:ext cx="17208656" cy="1635315"/>
            <a:chOff x="626698" y="6483477"/>
            <a:chExt cx="17208656" cy="1635315"/>
          </a:xfrm>
        </p:grpSpPr>
        <p:grpSp>
          <p:nvGrpSpPr>
            <p:cNvPr id="29" name="群組 28"/>
            <p:cNvGrpSpPr/>
            <p:nvPr/>
          </p:nvGrpSpPr>
          <p:grpSpPr>
            <a:xfrm>
              <a:off x="995837" y="6483477"/>
              <a:ext cx="16839517" cy="1635315"/>
              <a:chOff x="501478" y="237658"/>
              <a:chExt cx="16839517" cy="1281853"/>
            </a:xfrm>
          </p:grpSpPr>
          <p:sp>
            <p:nvSpPr>
              <p:cNvPr id="33" name="矩形 32"/>
              <p:cNvSpPr/>
              <p:nvPr/>
            </p:nvSpPr>
            <p:spPr>
              <a:xfrm>
                <a:off x="922130" y="371556"/>
                <a:ext cx="16350050" cy="1147955"/>
              </a:xfrm>
              <a:prstGeom prst="rect">
                <a:avLst/>
              </a:prstGeom>
              <a:solidFill>
                <a:srgbClr val="FFFFFF">
                  <a:alpha val="90000"/>
                </a:srgbClr>
              </a:solidFill>
              <a:ln w="38100">
                <a:solidFill>
                  <a:srgbClr val="FF3F3F"/>
                </a:solidFill>
              </a:ln>
            </p:spPr>
            <p:style>
              <a:lnRef idx="1">
                <a:scrgbClr r="0" g="0" b="0"/>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34" name="矩形 33"/>
              <p:cNvSpPr/>
              <p:nvPr/>
            </p:nvSpPr>
            <p:spPr>
              <a:xfrm>
                <a:off x="501478" y="237658"/>
                <a:ext cx="16839517" cy="114795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42370" tIns="437388" rIns="360000" bIns="256032" numCol="1" spcCol="1270" anchor="t" anchorCtr="0">
                <a:noAutofit/>
              </a:bodyPr>
              <a:lstStyle/>
              <a:p>
                <a:pPr marL="449263" lvl="1" indent="-449263" defTabSz="1600200">
                  <a:lnSpc>
                    <a:spcPct val="90000"/>
                  </a:lnSpc>
                  <a:spcBef>
                    <a:spcPct val="0"/>
                  </a:spcBef>
                  <a:spcAft>
                    <a:spcPct val="15000"/>
                  </a:spcAft>
                  <a:buFontTx/>
                  <a:buChar char="••"/>
                </a:pPr>
                <a:r>
                  <a:rPr lang="zh-TW" altLang="en-US" sz="3600" dirty="0">
                    <a:ea typeface="標楷體" pitchFamily="65" charset="-120"/>
                  </a:rPr>
                  <a:t>為讓男同學在學期間安心就學，不會收到徵集令或已服役同學不會受到點閱、教育召集。</a:t>
                </a:r>
                <a:endParaRPr lang="zh-TW" altLang="en-US" sz="3600" kern="1200" dirty="0"/>
              </a:p>
            </p:txBody>
          </p:sp>
        </p:grpSp>
        <p:grpSp>
          <p:nvGrpSpPr>
            <p:cNvPr id="30" name="群組 29"/>
            <p:cNvGrpSpPr/>
            <p:nvPr/>
          </p:nvGrpSpPr>
          <p:grpSpPr>
            <a:xfrm>
              <a:off x="626698" y="6669856"/>
              <a:ext cx="1440000" cy="1440000"/>
              <a:chOff x="526903" y="54574"/>
              <a:chExt cx="1440000" cy="1440000"/>
            </a:xfrm>
          </p:grpSpPr>
          <p:sp>
            <p:nvSpPr>
              <p:cNvPr id="31" name="圓角矩形 30"/>
              <p:cNvSpPr/>
              <p:nvPr/>
            </p:nvSpPr>
            <p:spPr>
              <a:xfrm>
                <a:off x="526903" y="54574"/>
                <a:ext cx="1440000" cy="1440000"/>
              </a:xfrm>
              <a:prstGeom prst="roundRect">
                <a:avLst/>
              </a:prstGeom>
              <a:solidFill>
                <a:srgbClr val="FF0000"/>
              </a:solidFill>
            </p:spPr>
            <p:style>
              <a:lnRef idx="0">
                <a:schemeClr val="lt1">
                  <a:hueOff val="0"/>
                  <a:satOff val="0"/>
                  <a:lumOff val="0"/>
                  <a:alphaOff val="0"/>
                </a:schemeClr>
              </a:lnRef>
              <a:fillRef idx="3">
                <a:scrgbClr r="0" g="0" b="0"/>
              </a:fillRef>
              <a:effectRef idx="3">
                <a:schemeClr val="accent4">
                  <a:hueOff val="0"/>
                  <a:satOff val="0"/>
                  <a:lumOff val="0"/>
                  <a:alphaOff val="0"/>
                </a:schemeClr>
              </a:effectRef>
              <a:fontRef idx="minor">
                <a:schemeClr val="lt1"/>
              </a:fontRef>
            </p:style>
          </p:sp>
          <p:sp>
            <p:nvSpPr>
              <p:cNvPr id="32" name="圓角矩形 4"/>
              <p:cNvSpPr/>
              <p:nvPr/>
            </p:nvSpPr>
            <p:spPr>
              <a:xfrm>
                <a:off x="542034" y="80648"/>
                <a:ext cx="1409738" cy="140973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914400"/>
                <a:r>
                  <a:rPr lang="zh-TW" altLang="en-US" sz="4800" b="1" kern="0" dirty="0">
                    <a:solidFill>
                      <a:srgbClr val="FFFFFF"/>
                    </a:solidFill>
                    <a:latin typeface="標楷體" pitchFamily="65" charset="-120"/>
                    <a:ea typeface="標楷體" pitchFamily="65" charset="-120"/>
                  </a:rPr>
                  <a:t>學生兵役</a:t>
                </a:r>
              </a:p>
            </p:txBody>
          </p:sp>
        </p:grpSp>
      </p:grpSp>
      <p:sp>
        <p:nvSpPr>
          <p:cNvPr id="5" name="投影片編號版面配置區 4">
            <a:extLst>
              <a:ext uri="{FF2B5EF4-FFF2-40B4-BE49-F238E27FC236}">
                <a16:creationId xmlns:a16="http://schemas.microsoft.com/office/drawing/2014/main" id="{BB917FDB-5FBE-C6D6-FAA3-4E83BAE6FAD3}"/>
              </a:ext>
            </a:extLst>
          </p:cNvPr>
          <p:cNvSpPr>
            <a:spLocks noGrp="1"/>
          </p:cNvSpPr>
          <p:nvPr>
            <p:ph type="sldNum" sz="quarter" idx="12"/>
          </p:nvPr>
        </p:nvSpPr>
        <p:spPr/>
        <p:txBody>
          <a:bodyPr/>
          <a:lstStyle/>
          <a:p>
            <a:fld id="{D186756A-1D25-48B6-85C5-45BE373E4F3C}" type="slidenum">
              <a:rPr lang="zh-TW" altLang="en-US" smtClean="0"/>
              <a:t>4</a:t>
            </a:fld>
            <a:endParaRPr lang="zh-TW" altLang="en-US"/>
          </a:p>
        </p:txBody>
      </p:sp>
    </p:spTree>
    <p:extLst>
      <p:ext uri="{BB962C8B-B14F-4D97-AF65-F5344CB8AC3E}">
        <p14:creationId xmlns:p14="http://schemas.microsoft.com/office/powerpoint/2010/main" val="2067283436"/>
      </p:ext>
    </p:extLst>
  </p:cSld>
  <p:clrMapOvr>
    <a:masterClrMapping/>
  </p:clrMapOvr>
  <mc:AlternateContent xmlns:mc="http://schemas.openxmlformats.org/markup-compatibility/2006" xmlns:p14="http://schemas.microsoft.com/office/powerpoint/2010/main">
    <mc:Choice Requires="p14">
      <p:transition p14:dur="0" advTm="3066"/>
    </mc:Choice>
    <mc:Fallback xmlns="">
      <p:transition advTm="3066"/>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群組 6"/>
          <p:cNvGrpSpPr/>
          <p:nvPr/>
        </p:nvGrpSpPr>
        <p:grpSpPr>
          <a:xfrm>
            <a:off x="904616" y="1785886"/>
            <a:ext cx="16862884" cy="1178294"/>
            <a:chOff x="761876" y="202233"/>
            <a:chExt cx="16534232" cy="923613"/>
          </a:xfrm>
        </p:grpSpPr>
        <p:sp>
          <p:nvSpPr>
            <p:cNvPr id="12" name="矩形 11"/>
            <p:cNvSpPr/>
            <p:nvPr/>
          </p:nvSpPr>
          <p:spPr>
            <a:xfrm>
              <a:off x="1089808" y="379669"/>
              <a:ext cx="16206300" cy="746177"/>
            </a:xfrm>
            <a:prstGeom prst="rect">
              <a:avLst/>
            </a:prstGeom>
            <a:solidFill>
              <a:srgbClr val="FFFFFF">
                <a:alpha val="90000"/>
              </a:srgbClr>
            </a:solidFill>
            <a:ln w="38100">
              <a:solidFill>
                <a:srgbClr val="FFFD8B"/>
              </a:solidFill>
            </a:ln>
          </p:spPr>
          <p:style>
            <a:lnRef idx="1">
              <a:scrgbClr r="0" g="0" b="0"/>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13" name="矩形 12"/>
            <p:cNvSpPr/>
            <p:nvPr/>
          </p:nvSpPr>
          <p:spPr>
            <a:xfrm>
              <a:off x="761876" y="202233"/>
              <a:ext cx="16533289" cy="74617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42370" tIns="437388" rIns="360000" bIns="256032" numCol="1" spcCol="1270" anchor="t" anchorCtr="0">
              <a:noAutofit/>
            </a:bodyPr>
            <a:lstStyle/>
            <a:p>
              <a:pPr marL="449263" lvl="1" indent="-449263" defTabSz="1600200">
                <a:lnSpc>
                  <a:spcPct val="90000"/>
                </a:lnSpc>
                <a:spcBef>
                  <a:spcPct val="0"/>
                </a:spcBef>
                <a:spcAft>
                  <a:spcPct val="15000"/>
                </a:spcAft>
                <a:buFontTx/>
                <a:buChar char="••"/>
              </a:pPr>
              <a:r>
                <a:rPr lang="zh-TW" altLang="en-US" sz="3600" dirty="0">
                  <a:ea typeface="標楷體" pitchFamily="65" charset="-120"/>
                </a:rPr>
                <a:t>學生住宿管理與服務、校外賃居服務。</a:t>
              </a:r>
              <a:endParaRPr lang="zh-TW" altLang="en-US" sz="3600" kern="1200" dirty="0"/>
            </a:p>
          </p:txBody>
        </p:sp>
      </p:grpSp>
      <p:grpSp>
        <p:nvGrpSpPr>
          <p:cNvPr id="8" name="群組 7"/>
          <p:cNvGrpSpPr/>
          <p:nvPr/>
        </p:nvGrpSpPr>
        <p:grpSpPr>
          <a:xfrm>
            <a:off x="607274" y="1727529"/>
            <a:ext cx="1440000" cy="1440000"/>
            <a:chOff x="864805" y="69708"/>
            <a:chExt cx="1440000" cy="1440000"/>
          </a:xfrm>
        </p:grpSpPr>
        <p:sp>
          <p:nvSpPr>
            <p:cNvPr id="10" name="圓角矩形 9"/>
            <p:cNvSpPr/>
            <p:nvPr/>
          </p:nvSpPr>
          <p:spPr>
            <a:xfrm>
              <a:off x="864805" y="69708"/>
              <a:ext cx="1440000" cy="1440000"/>
            </a:xfrm>
            <a:prstGeom prst="roundRect">
              <a:avLst/>
            </a:prstGeom>
            <a:solidFill>
              <a:srgbClr val="FFFF00"/>
            </a:solidFill>
          </p:spPr>
          <p:style>
            <a:lnRef idx="0">
              <a:schemeClr val="lt1">
                <a:hueOff val="0"/>
                <a:satOff val="0"/>
                <a:lumOff val="0"/>
                <a:alphaOff val="0"/>
              </a:schemeClr>
            </a:lnRef>
            <a:fillRef idx="3">
              <a:scrgbClr r="0" g="0" b="0"/>
            </a:fillRef>
            <a:effectRef idx="3">
              <a:schemeClr val="accent4">
                <a:hueOff val="0"/>
                <a:satOff val="0"/>
                <a:lumOff val="0"/>
                <a:alphaOff val="0"/>
              </a:schemeClr>
            </a:effectRef>
            <a:fontRef idx="minor">
              <a:schemeClr val="lt1"/>
            </a:fontRef>
          </p:style>
        </p:sp>
        <p:sp>
          <p:nvSpPr>
            <p:cNvPr id="11" name="圓角矩形 4"/>
            <p:cNvSpPr/>
            <p:nvPr/>
          </p:nvSpPr>
          <p:spPr>
            <a:xfrm>
              <a:off x="895068" y="99969"/>
              <a:ext cx="1408944" cy="12512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914400"/>
              <a:r>
                <a:rPr lang="zh-TW" altLang="en-US" sz="4800" b="1" kern="0" dirty="0">
                  <a:solidFill>
                    <a:srgbClr val="000099"/>
                  </a:solidFill>
                  <a:latin typeface="標楷體" pitchFamily="65" charset="-120"/>
                  <a:ea typeface="標楷體" pitchFamily="65" charset="-120"/>
                </a:rPr>
                <a:t>住宿服務</a:t>
              </a:r>
            </a:p>
          </p:txBody>
        </p:sp>
      </p:grpSp>
      <p:grpSp>
        <p:nvGrpSpPr>
          <p:cNvPr id="15" name="群組 14"/>
          <p:cNvGrpSpPr/>
          <p:nvPr/>
        </p:nvGrpSpPr>
        <p:grpSpPr>
          <a:xfrm>
            <a:off x="904616" y="3239969"/>
            <a:ext cx="16885851" cy="1679576"/>
            <a:chOff x="410257" y="238258"/>
            <a:chExt cx="16885851" cy="1316546"/>
          </a:xfrm>
        </p:grpSpPr>
        <p:sp>
          <p:nvSpPr>
            <p:cNvPr id="19" name="矩形 18"/>
            <p:cNvSpPr/>
            <p:nvPr/>
          </p:nvSpPr>
          <p:spPr>
            <a:xfrm>
              <a:off x="744706" y="379669"/>
              <a:ext cx="16551402" cy="1175135"/>
            </a:xfrm>
            <a:prstGeom prst="rect">
              <a:avLst/>
            </a:prstGeom>
            <a:solidFill>
              <a:srgbClr val="FFFFFF">
                <a:alpha val="90000"/>
              </a:srgbClr>
            </a:solidFill>
            <a:ln w="38100">
              <a:solidFill>
                <a:srgbClr val="9966FF"/>
              </a:solidFill>
            </a:ln>
          </p:spPr>
          <p:style>
            <a:lnRef idx="1">
              <a:scrgbClr r="0" g="0" b="0"/>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20" name="矩形 19"/>
            <p:cNvSpPr/>
            <p:nvPr/>
          </p:nvSpPr>
          <p:spPr>
            <a:xfrm>
              <a:off x="410257" y="238258"/>
              <a:ext cx="16861923" cy="117513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42370" tIns="437388" rIns="360000" bIns="256032" numCol="1" spcCol="1270" anchor="t" anchorCtr="0">
              <a:noAutofit/>
            </a:bodyPr>
            <a:lstStyle/>
            <a:p>
              <a:pPr marL="449263" lvl="1" indent="-449263" defTabSz="1600200">
                <a:lnSpc>
                  <a:spcPct val="90000"/>
                </a:lnSpc>
                <a:spcBef>
                  <a:spcPct val="0"/>
                </a:spcBef>
                <a:spcAft>
                  <a:spcPct val="15000"/>
                </a:spcAft>
                <a:buFontTx/>
                <a:buChar char="••"/>
              </a:pPr>
              <a:r>
                <a:rPr lang="zh-TW" altLang="en-US" sz="3600" dirty="0">
                  <a:ea typeface="標楷體" pitchFamily="65" charset="-120"/>
                </a:rPr>
                <a:t>依據學生請假規則，管制辦理學生缺曠統計，通知家長暨學生操行統計等事宜。</a:t>
              </a:r>
              <a:endParaRPr lang="zh-TW" altLang="en-US" sz="3600" kern="1200" dirty="0"/>
            </a:p>
          </p:txBody>
        </p:sp>
      </p:grpSp>
      <p:grpSp>
        <p:nvGrpSpPr>
          <p:cNvPr id="16" name="群組 15"/>
          <p:cNvGrpSpPr/>
          <p:nvPr/>
        </p:nvGrpSpPr>
        <p:grpSpPr>
          <a:xfrm>
            <a:off x="503656" y="3431701"/>
            <a:ext cx="1647235" cy="1440000"/>
            <a:chOff x="378958" y="145045"/>
            <a:chExt cx="1647235" cy="1440000"/>
          </a:xfrm>
        </p:grpSpPr>
        <p:sp>
          <p:nvSpPr>
            <p:cNvPr id="17" name="圓角矩形 16"/>
            <p:cNvSpPr/>
            <p:nvPr/>
          </p:nvSpPr>
          <p:spPr>
            <a:xfrm>
              <a:off x="482576" y="145045"/>
              <a:ext cx="1440000" cy="1440000"/>
            </a:xfrm>
            <a:prstGeom prst="roundRect">
              <a:avLst/>
            </a:prstGeom>
            <a:solidFill>
              <a:srgbClr val="9966FF"/>
            </a:solidFill>
          </p:spPr>
          <p:style>
            <a:lnRef idx="0">
              <a:schemeClr val="lt1">
                <a:hueOff val="0"/>
                <a:satOff val="0"/>
                <a:lumOff val="0"/>
                <a:alphaOff val="0"/>
              </a:schemeClr>
            </a:lnRef>
            <a:fillRef idx="3">
              <a:scrgbClr r="0" g="0" b="0"/>
            </a:fillRef>
            <a:effectRef idx="3">
              <a:schemeClr val="accent4">
                <a:hueOff val="0"/>
                <a:satOff val="0"/>
                <a:lumOff val="0"/>
                <a:alphaOff val="0"/>
              </a:schemeClr>
            </a:effectRef>
            <a:fontRef idx="minor">
              <a:schemeClr val="lt1"/>
            </a:fontRef>
          </p:style>
        </p:sp>
        <p:sp>
          <p:nvSpPr>
            <p:cNvPr id="18" name="圓角矩形 4"/>
            <p:cNvSpPr/>
            <p:nvPr/>
          </p:nvSpPr>
          <p:spPr>
            <a:xfrm>
              <a:off x="378958" y="177037"/>
              <a:ext cx="1647235" cy="13303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914400"/>
              <a:r>
                <a:rPr lang="zh-TW" altLang="en-US" sz="4800" b="1" kern="0" dirty="0">
                  <a:solidFill>
                    <a:srgbClr val="FFFD8B"/>
                  </a:solidFill>
                  <a:latin typeface="標楷體" pitchFamily="65" charset="-120"/>
                  <a:ea typeface="標楷體" pitchFamily="65" charset="-120"/>
                </a:rPr>
                <a:t>勤惰考評</a:t>
              </a:r>
            </a:p>
          </p:txBody>
        </p:sp>
      </p:grpSp>
      <p:sp>
        <p:nvSpPr>
          <p:cNvPr id="26" name="矩形 25"/>
          <p:cNvSpPr/>
          <p:nvPr/>
        </p:nvSpPr>
        <p:spPr>
          <a:xfrm>
            <a:off x="989503" y="5195334"/>
            <a:ext cx="16777036" cy="951931"/>
          </a:xfrm>
          <a:prstGeom prst="rect">
            <a:avLst/>
          </a:prstGeom>
          <a:solidFill>
            <a:srgbClr val="FFFFFF">
              <a:alpha val="90000"/>
            </a:srgbClr>
          </a:solidFill>
          <a:ln w="38100">
            <a:solidFill>
              <a:srgbClr val="99FF99"/>
            </a:solidFill>
          </a:ln>
        </p:spPr>
        <p:style>
          <a:lnRef idx="1">
            <a:scrgbClr r="0" g="0" b="0"/>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27" name="矩形 26"/>
          <p:cNvSpPr/>
          <p:nvPr/>
        </p:nvSpPr>
        <p:spPr>
          <a:xfrm>
            <a:off x="730033" y="5020357"/>
            <a:ext cx="17060434" cy="106790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42370" tIns="437388" rIns="360000" bIns="256032" numCol="1" spcCol="1270" anchor="t" anchorCtr="0">
            <a:noAutofit/>
          </a:bodyPr>
          <a:lstStyle/>
          <a:p>
            <a:pPr marL="449263" lvl="1" indent="-449263" defTabSz="1600200">
              <a:lnSpc>
                <a:spcPct val="90000"/>
              </a:lnSpc>
              <a:spcBef>
                <a:spcPct val="0"/>
              </a:spcBef>
              <a:spcAft>
                <a:spcPct val="15000"/>
              </a:spcAft>
              <a:buFontTx/>
              <a:buChar char="••"/>
            </a:pPr>
            <a:r>
              <a:rPr lang="zh-TW" altLang="en-US" sz="3600" dirty="0">
                <a:latin typeface="標楷體" pitchFamily="65" charset="-120"/>
                <a:ea typeface="標楷體" pitchFamily="65" charset="-120"/>
              </a:rPr>
              <a:t>依據學生特定之身分，審核學雜費減免各項事宜。</a:t>
            </a:r>
          </a:p>
          <a:p>
            <a:pPr marL="449263" lvl="1" indent="-449263" defTabSz="1600200">
              <a:lnSpc>
                <a:spcPct val="90000"/>
              </a:lnSpc>
              <a:spcBef>
                <a:spcPct val="0"/>
              </a:spcBef>
              <a:spcAft>
                <a:spcPct val="15000"/>
              </a:spcAft>
              <a:buFontTx/>
              <a:buChar char="••"/>
            </a:pPr>
            <a:endParaRPr lang="zh-TW" altLang="fr-FR" sz="3600" dirty="0">
              <a:latin typeface="標楷體" pitchFamily="65" charset="-120"/>
              <a:ea typeface="標楷體" pitchFamily="65" charset="-120"/>
            </a:endParaRPr>
          </a:p>
          <a:p>
            <a:pPr marL="449263" lvl="1" indent="-449263" defTabSz="1600200">
              <a:lnSpc>
                <a:spcPct val="90000"/>
              </a:lnSpc>
              <a:spcBef>
                <a:spcPct val="0"/>
              </a:spcBef>
              <a:spcAft>
                <a:spcPct val="15000"/>
              </a:spcAft>
              <a:buFontTx/>
              <a:buChar char="••"/>
            </a:pPr>
            <a:endParaRPr lang="zh-TW" altLang="fr-FR" sz="3600" dirty="0">
              <a:latin typeface="標楷體" pitchFamily="65" charset="-120"/>
              <a:ea typeface="標楷體" pitchFamily="65" charset="-120"/>
            </a:endParaRPr>
          </a:p>
          <a:p>
            <a:pPr marL="449263" lvl="1" indent="-449263" defTabSz="1600200">
              <a:lnSpc>
                <a:spcPct val="90000"/>
              </a:lnSpc>
              <a:spcBef>
                <a:spcPct val="0"/>
              </a:spcBef>
              <a:spcAft>
                <a:spcPct val="15000"/>
              </a:spcAft>
              <a:buChar char="••"/>
            </a:pPr>
            <a:endParaRPr lang="zh-TW" altLang="en-US" sz="3600" kern="1200" dirty="0"/>
          </a:p>
        </p:txBody>
      </p:sp>
      <p:grpSp>
        <p:nvGrpSpPr>
          <p:cNvPr id="23" name="群組 22"/>
          <p:cNvGrpSpPr/>
          <p:nvPr/>
        </p:nvGrpSpPr>
        <p:grpSpPr>
          <a:xfrm>
            <a:off x="607274" y="5013953"/>
            <a:ext cx="1440000" cy="1440000"/>
            <a:chOff x="482576" y="-295013"/>
            <a:chExt cx="1440000" cy="1440000"/>
          </a:xfrm>
        </p:grpSpPr>
        <p:sp>
          <p:nvSpPr>
            <p:cNvPr id="24" name="圓角矩形 23"/>
            <p:cNvSpPr/>
            <p:nvPr/>
          </p:nvSpPr>
          <p:spPr>
            <a:xfrm>
              <a:off x="482576" y="-295013"/>
              <a:ext cx="1440000" cy="1440000"/>
            </a:xfrm>
            <a:prstGeom prst="roundRect">
              <a:avLst/>
            </a:prstGeom>
            <a:solidFill>
              <a:srgbClr val="99FF99"/>
            </a:solidFill>
          </p:spPr>
          <p:style>
            <a:lnRef idx="0">
              <a:schemeClr val="lt1">
                <a:hueOff val="0"/>
                <a:satOff val="0"/>
                <a:lumOff val="0"/>
                <a:alphaOff val="0"/>
              </a:schemeClr>
            </a:lnRef>
            <a:fillRef idx="3">
              <a:scrgbClr r="0" g="0" b="0"/>
            </a:fillRef>
            <a:effectRef idx="3">
              <a:schemeClr val="accent4">
                <a:hueOff val="0"/>
                <a:satOff val="0"/>
                <a:lumOff val="0"/>
                <a:alphaOff val="0"/>
              </a:schemeClr>
            </a:effectRef>
            <a:fontRef idx="minor">
              <a:schemeClr val="lt1"/>
            </a:fontRef>
          </p:style>
        </p:sp>
        <p:sp>
          <p:nvSpPr>
            <p:cNvPr id="25" name="圓角矩形 4"/>
            <p:cNvSpPr/>
            <p:nvPr/>
          </p:nvSpPr>
          <p:spPr>
            <a:xfrm>
              <a:off x="497706" y="-172528"/>
              <a:ext cx="1409738" cy="11950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914400"/>
              <a:r>
                <a:rPr lang="zh-TW" altLang="en-US" sz="4800" b="1" kern="0" dirty="0">
                  <a:solidFill>
                    <a:srgbClr val="FF0066"/>
                  </a:solidFill>
                  <a:latin typeface="標楷體" pitchFamily="65" charset="-120"/>
                  <a:ea typeface="標楷體" pitchFamily="65" charset="-120"/>
                </a:rPr>
                <a:t>學雜減免</a:t>
              </a:r>
            </a:p>
          </p:txBody>
        </p:sp>
      </p:grpSp>
      <p:grpSp>
        <p:nvGrpSpPr>
          <p:cNvPr id="29" name="群組 28"/>
          <p:cNvGrpSpPr/>
          <p:nvPr/>
        </p:nvGrpSpPr>
        <p:grpSpPr>
          <a:xfrm>
            <a:off x="904616" y="6478449"/>
            <a:ext cx="16885851" cy="1618717"/>
            <a:chOff x="-349498" y="245663"/>
            <a:chExt cx="17645606" cy="1268842"/>
          </a:xfrm>
        </p:grpSpPr>
        <p:sp>
          <p:nvSpPr>
            <p:cNvPr id="33" name="矩形 32"/>
            <p:cNvSpPr/>
            <p:nvPr/>
          </p:nvSpPr>
          <p:spPr>
            <a:xfrm>
              <a:off x="0" y="366550"/>
              <a:ext cx="17296108" cy="1147955"/>
            </a:xfrm>
            <a:prstGeom prst="rect">
              <a:avLst/>
            </a:prstGeom>
            <a:solidFill>
              <a:srgbClr val="FFFFFF">
                <a:alpha val="90000"/>
              </a:srgbClr>
            </a:solidFill>
            <a:ln w="38100">
              <a:solidFill>
                <a:srgbClr val="000099"/>
              </a:solidFill>
            </a:ln>
          </p:spPr>
          <p:style>
            <a:lnRef idx="1">
              <a:scrgbClr r="0" g="0" b="0"/>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34" name="矩形 33"/>
            <p:cNvSpPr/>
            <p:nvPr/>
          </p:nvSpPr>
          <p:spPr>
            <a:xfrm>
              <a:off x="-349498" y="245663"/>
              <a:ext cx="17468835" cy="114795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42370" tIns="437388" rIns="360000" bIns="256032" numCol="1" spcCol="1270" anchor="t" anchorCtr="0">
              <a:noAutofit/>
            </a:bodyPr>
            <a:lstStyle/>
            <a:p>
              <a:pPr marL="449263" lvl="1" indent="-449263" defTabSz="1600200">
                <a:lnSpc>
                  <a:spcPct val="90000"/>
                </a:lnSpc>
                <a:spcBef>
                  <a:spcPct val="0"/>
                </a:spcBef>
                <a:spcAft>
                  <a:spcPct val="15000"/>
                </a:spcAft>
                <a:buFontTx/>
                <a:buChar char="••"/>
              </a:pPr>
              <a:r>
                <a:rPr lang="zh-TW" altLang="en-US" sz="3600" dirty="0">
                  <a:ea typeface="標楷體" pitchFamily="65" charset="-120"/>
                </a:rPr>
                <a:t>協助經濟發生困難或身心遭受重大打擊之學生，予以適當之經濟協助，使其安心完成學業，審核、辦理急難救助</a:t>
              </a:r>
              <a:r>
                <a:rPr lang="en-US" altLang="zh-TW" sz="3600" dirty="0">
                  <a:ea typeface="標楷體" pitchFamily="65" charset="-120"/>
                </a:rPr>
                <a:t>﹙</a:t>
              </a:r>
              <a:r>
                <a:rPr lang="zh-TW" altLang="en-US" sz="3600" dirty="0">
                  <a:ea typeface="標楷體" pitchFamily="65" charset="-120"/>
                </a:rPr>
                <a:t>緊急紓困</a:t>
              </a:r>
              <a:r>
                <a:rPr lang="en-US" altLang="zh-TW" sz="3600" dirty="0">
                  <a:ea typeface="標楷體" pitchFamily="65" charset="-120"/>
                </a:rPr>
                <a:t>﹚</a:t>
              </a:r>
              <a:r>
                <a:rPr lang="zh-TW" altLang="en-US" sz="3600" dirty="0">
                  <a:ea typeface="標楷體" pitchFamily="65" charset="-120"/>
                </a:rPr>
                <a:t>金之發放。</a:t>
              </a:r>
              <a:endParaRPr lang="zh-TW" altLang="en-US" sz="3600" kern="1200" dirty="0"/>
            </a:p>
          </p:txBody>
        </p:sp>
      </p:grpSp>
      <p:grpSp>
        <p:nvGrpSpPr>
          <p:cNvPr id="30" name="群組 29"/>
          <p:cNvGrpSpPr/>
          <p:nvPr/>
        </p:nvGrpSpPr>
        <p:grpSpPr>
          <a:xfrm>
            <a:off x="622079" y="6657166"/>
            <a:ext cx="1440001" cy="1440000"/>
            <a:chOff x="864805" y="69708"/>
            <a:chExt cx="1440001" cy="1440000"/>
          </a:xfrm>
        </p:grpSpPr>
        <p:sp>
          <p:nvSpPr>
            <p:cNvPr id="31" name="圓角矩形 30"/>
            <p:cNvSpPr/>
            <p:nvPr/>
          </p:nvSpPr>
          <p:spPr>
            <a:xfrm>
              <a:off x="864805" y="69708"/>
              <a:ext cx="1440000" cy="1440000"/>
            </a:xfrm>
            <a:prstGeom prst="roundRect">
              <a:avLst/>
            </a:prstGeom>
            <a:solidFill>
              <a:schemeClr val="accent1">
                <a:lumMod val="50000"/>
              </a:schemeClr>
            </a:solidFill>
          </p:spPr>
          <p:style>
            <a:lnRef idx="0">
              <a:schemeClr val="lt1">
                <a:hueOff val="0"/>
                <a:satOff val="0"/>
                <a:lumOff val="0"/>
                <a:alphaOff val="0"/>
              </a:schemeClr>
            </a:lnRef>
            <a:fillRef idx="3">
              <a:scrgbClr r="0" g="0" b="0"/>
            </a:fillRef>
            <a:effectRef idx="3">
              <a:schemeClr val="accent4">
                <a:hueOff val="0"/>
                <a:satOff val="0"/>
                <a:lumOff val="0"/>
                <a:alphaOff val="0"/>
              </a:schemeClr>
            </a:effectRef>
            <a:fontRef idx="minor">
              <a:schemeClr val="lt1"/>
            </a:fontRef>
          </p:style>
        </p:sp>
        <p:sp>
          <p:nvSpPr>
            <p:cNvPr id="32" name="圓角矩形 4"/>
            <p:cNvSpPr/>
            <p:nvPr/>
          </p:nvSpPr>
          <p:spPr>
            <a:xfrm>
              <a:off x="895068" y="99970"/>
              <a:ext cx="1409738" cy="140973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914400"/>
              <a:r>
                <a:rPr lang="zh-TW" altLang="en-US" sz="4800" b="1" kern="0" dirty="0">
                  <a:solidFill>
                    <a:srgbClr val="FFFFFF"/>
                  </a:solidFill>
                  <a:latin typeface="標楷體" pitchFamily="65" charset="-120"/>
                  <a:ea typeface="標楷體" pitchFamily="65" charset="-120"/>
                </a:rPr>
                <a:t>急難救助</a:t>
              </a:r>
            </a:p>
          </p:txBody>
        </p:sp>
      </p:grpSp>
      <p:sp>
        <p:nvSpPr>
          <p:cNvPr id="42" name="タイトル 5"/>
          <p:cNvSpPr>
            <a:spLocks noGrp="1"/>
          </p:cNvSpPr>
          <p:nvPr>
            <p:ph type="title"/>
          </p:nvPr>
        </p:nvSpPr>
        <p:spPr>
          <a:xfrm>
            <a:off x="729782" y="43862"/>
            <a:ext cx="3984759" cy="1403936"/>
          </a:xfrm>
        </p:spPr>
        <p:txBody>
          <a:bodyPr>
            <a:normAutofit/>
          </a:bodyPr>
          <a:lstStyle/>
          <a:p>
            <a:r>
              <a:rPr lang="zh-TW" altLang="en-US" b="1" dirty="0">
                <a:latin typeface="微軟正黑體" pitchFamily="34" charset="-120"/>
                <a:ea typeface="微軟正黑體" pitchFamily="34" charset="-120"/>
              </a:rPr>
              <a:t>服務項目</a:t>
            </a:r>
            <a:endParaRPr lang="en-US" b="1" dirty="0">
              <a:latin typeface="微軟正黑體" pitchFamily="34" charset="-120"/>
              <a:ea typeface="微軟正黑體" pitchFamily="34" charset="-120"/>
            </a:endParaRPr>
          </a:p>
        </p:txBody>
      </p:sp>
      <p:sp>
        <p:nvSpPr>
          <p:cNvPr id="3" name="投影片編號版面配置區 2">
            <a:extLst>
              <a:ext uri="{FF2B5EF4-FFF2-40B4-BE49-F238E27FC236}">
                <a16:creationId xmlns:a16="http://schemas.microsoft.com/office/drawing/2014/main" id="{131B5414-0677-6D0E-9031-26C05068A525}"/>
              </a:ext>
            </a:extLst>
          </p:cNvPr>
          <p:cNvSpPr>
            <a:spLocks noGrp="1"/>
          </p:cNvSpPr>
          <p:nvPr>
            <p:ph type="sldNum" sz="quarter" idx="12"/>
          </p:nvPr>
        </p:nvSpPr>
        <p:spPr/>
        <p:txBody>
          <a:bodyPr/>
          <a:lstStyle/>
          <a:p>
            <a:fld id="{D186756A-1D25-48B6-85C5-45BE373E4F3C}" type="slidenum">
              <a:rPr lang="zh-TW" altLang="en-US" smtClean="0"/>
              <a:t>5</a:t>
            </a:fld>
            <a:endParaRPr lang="zh-TW" altLang="en-US"/>
          </a:p>
        </p:txBody>
      </p:sp>
    </p:spTree>
    <p:extLst>
      <p:ext uri="{BB962C8B-B14F-4D97-AF65-F5344CB8AC3E}">
        <p14:creationId xmlns:p14="http://schemas.microsoft.com/office/powerpoint/2010/main" val="860641466"/>
      </p:ext>
    </p:extLst>
  </p:cSld>
  <p:clrMapOvr>
    <a:masterClrMapping/>
  </p:clrMapOvr>
  <mc:AlternateContent xmlns:mc="http://schemas.openxmlformats.org/markup-compatibility/2006" xmlns:p14="http://schemas.microsoft.com/office/powerpoint/2010/main">
    <mc:Choice Requires="p14">
      <p:transition p14:dur="0" advTm="3066"/>
    </mc:Choice>
    <mc:Fallback xmlns="">
      <p:transition advTm="3066"/>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表格 13"/>
          <p:cNvGraphicFramePr>
            <a:graphicFrameLocks noGrp="1"/>
          </p:cNvGraphicFramePr>
          <p:nvPr>
            <p:extLst>
              <p:ext uri="{D42A27DB-BD31-4B8C-83A1-F6EECF244321}">
                <p14:modId xmlns:p14="http://schemas.microsoft.com/office/powerpoint/2010/main" val="1254856842"/>
              </p:ext>
            </p:extLst>
          </p:nvPr>
        </p:nvGraphicFramePr>
        <p:xfrm>
          <a:off x="487682" y="1996439"/>
          <a:ext cx="17284503" cy="5989319"/>
        </p:xfrm>
        <a:graphic>
          <a:graphicData uri="http://schemas.openxmlformats.org/drawingml/2006/table">
            <a:tbl>
              <a:tblPr firstRow="1" bandRow="1">
                <a:tableStyleId>{5C22544A-7EE6-4342-B048-85BDC9FD1C3A}</a:tableStyleId>
              </a:tblPr>
              <a:tblGrid>
                <a:gridCol w="3551730">
                  <a:extLst>
                    <a:ext uri="{9D8B030D-6E8A-4147-A177-3AD203B41FA5}">
                      <a16:colId xmlns:a16="http://schemas.microsoft.com/office/drawing/2014/main" val="20000"/>
                    </a:ext>
                  </a:extLst>
                </a:gridCol>
                <a:gridCol w="2230260">
                  <a:extLst>
                    <a:ext uri="{9D8B030D-6E8A-4147-A177-3AD203B41FA5}">
                      <a16:colId xmlns:a16="http://schemas.microsoft.com/office/drawing/2014/main" val="20001"/>
                    </a:ext>
                  </a:extLst>
                </a:gridCol>
                <a:gridCol w="9311328">
                  <a:extLst>
                    <a:ext uri="{9D8B030D-6E8A-4147-A177-3AD203B41FA5}">
                      <a16:colId xmlns:a16="http://schemas.microsoft.com/office/drawing/2014/main" val="20002"/>
                    </a:ext>
                  </a:extLst>
                </a:gridCol>
                <a:gridCol w="2191185">
                  <a:extLst>
                    <a:ext uri="{9D8B030D-6E8A-4147-A177-3AD203B41FA5}">
                      <a16:colId xmlns:a16="http://schemas.microsoft.com/office/drawing/2014/main" val="20003"/>
                    </a:ext>
                  </a:extLst>
                </a:gridCol>
              </a:tblGrid>
              <a:tr h="742558">
                <a:tc>
                  <a:txBody>
                    <a:bodyPr/>
                    <a:lstStyle/>
                    <a:p>
                      <a:pPr algn="ctr"/>
                      <a:r>
                        <a:rPr lang="zh-TW" altLang="en-US" sz="3600" dirty="0">
                          <a:solidFill>
                            <a:srgbClr val="FFFF00"/>
                          </a:solidFill>
                          <a:latin typeface="微軟正黑體" pitchFamily="34" charset="-120"/>
                          <a:ea typeface="微軟正黑體" pitchFamily="34" charset="-120"/>
                        </a:rPr>
                        <a:t>職稱</a:t>
                      </a:r>
                    </a:p>
                  </a:txBody>
                  <a:tcPr anchor="ctr" anchorCtr="1">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3600" dirty="0">
                          <a:solidFill>
                            <a:srgbClr val="FFFF00"/>
                          </a:solidFill>
                          <a:latin typeface="微軟正黑體" pitchFamily="34" charset="-120"/>
                          <a:ea typeface="微軟正黑體" pitchFamily="34" charset="-120"/>
                        </a:rPr>
                        <a:t>姓名</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3600" dirty="0">
                          <a:solidFill>
                            <a:srgbClr val="FFFF00"/>
                          </a:solidFill>
                          <a:latin typeface="微軟正黑體" pitchFamily="34" charset="-120"/>
                          <a:ea typeface="微軟正黑體" pitchFamily="34" charset="-120"/>
                        </a:rPr>
                        <a:t>服務項目</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3600" dirty="0">
                          <a:solidFill>
                            <a:srgbClr val="FFFF00"/>
                          </a:solidFill>
                          <a:latin typeface="微軟正黑體" pitchFamily="34" charset="-120"/>
                          <a:ea typeface="微軟正黑體" pitchFamily="34" charset="-120"/>
                        </a:rPr>
                        <a:t>分機</a:t>
                      </a:r>
                    </a:p>
                  </a:txBody>
                  <a:tcPr anchor="ctr" anchorCtr="1">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120783">
                <a:tc>
                  <a:txBody>
                    <a:bodyPr/>
                    <a:lstStyle/>
                    <a:p>
                      <a:pPr algn="ctr"/>
                      <a:r>
                        <a:rPr lang="zh-TW" altLang="en-US" sz="4000" b="1" dirty="0">
                          <a:latin typeface="微軟正黑體" pitchFamily="34" charset="-120"/>
                          <a:ea typeface="微軟正黑體" pitchFamily="34" charset="-120"/>
                        </a:rPr>
                        <a:t>組長</a:t>
                      </a:r>
                    </a:p>
                  </a:txBody>
                  <a:tcPr anchor="ctr" anchorCtr="1">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4000" b="1" dirty="0">
                          <a:latin typeface="微軟正黑體" pitchFamily="34" charset="-120"/>
                          <a:ea typeface="微軟正黑體" pitchFamily="34" charset="-120"/>
                        </a:rPr>
                        <a:t>李安娜</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TW" altLang="en-US" sz="4000" b="1" dirty="0">
                          <a:latin typeface="微軟正黑體" pitchFamily="34" charset="-120"/>
                          <a:ea typeface="微軟正黑體" pitchFamily="34" charset="-120"/>
                        </a:rPr>
                        <a:t>綜理課指組相關之業務。</a:t>
                      </a:r>
                      <a:endParaRPr lang="en-US" altLang="zh-TW" sz="4000" b="1" dirty="0">
                        <a:latin typeface="微軟正黑體" pitchFamily="34" charset="-120"/>
                        <a:ea typeface="微軟正黑體"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4000" b="1" dirty="0">
                          <a:latin typeface="微軟正黑體" pitchFamily="34" charset="-120"/>
                          <a:ea typeface="微軟正黑體" pitchFamily="34" charset="-120"/>
                        </a:rPr>
                        <a:t>1241</a:t>
                      </a:r>
                      <a:endParaRPr lang="zh-TW" altLang="en-US" sz="4000" b="1" dirty="0">
                        <a:latin typeface="微軟正黑體" pitchFamily="34" charset="-120"/>
                        <a:ea typeface="微軟正黑體" pitchFamily="34" charset="-120"/>
                      </a:endParaRPr>
                    </a:p>
                  </a:txBody>
                  <a:tcPr anchor="ctr" anchorCtr="1">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520476">
                <a:tc>
                  <a:txBody>
                    <a:bodyPr/>
                    <a:lstStyle/>
                    <a:p>
                      <a:pPr algn="ctr"/>
                      <a:r>
                        <a:rPr lang="zh-TW" altLang="en-US" sz="4000" b="1" dirty="0">
                          <a:latin typeface="微軟正黑體" pitchFamily="34" charset="-120"/>
                          <a:ea typeface="微軟正黑體" pitchFamily="34" charset="-120"/>
                        </a:rPr>
                        <a:t>約用書記 </a:t>
                      </a:r>
                    </a:p>
                  </a:txBody>
                  <a:tcPr anchor="ctr" anchorCtr="1">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4000" b="1" dirty="0">
                          <a:latin typeface="微軟正黑體" pitchFamily="34" charset="-120"/>
                          <a:ea typeface="微軟正黑體" pitchFamily="34" charset="-120"/>
                        </a:rPr>
                        <a:t>施美玲</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TW" altLang="en-US" sz="4000" b="1" dirty="0">
                          <a:latin typeface="微軟正黑體" pitchFamily="34" charset="-120"/>
                          <a:ea typeface="微軟正黑體" pitchFamily="34" charset="-120"/>
                        </a:rPr>
                        <a:t>學生獎助學金申請、辦理學生就學貸款、服務教育課程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4000" b="1" dirty="0">
                          <a:latin typeface="微軟正黑體" pitchFamily="34" charset="-120"/>
                          <a:ea typeface="微軟正黑體" pitchFamily="34" charset="-120"/>
                        </a:rPr>
                        <a:t>1242</a:t>
                      </a:r>
                      <a:endParaRPr lang="zh-TW" altLang="en-US" sz="4000" b="1" dirty="0">
                        <a:latin typeface="微軟正黑體" pitchFamily="34" charset="-120"/>
                        <a:ea typeface="微軟正黑體" pitchFamily="34" charset="-120"/>
                      </a:endParaRPr>
                    </a:p>
                  </a:txBody>
                  <a:tcPr anchor="ctr" anchorCtr="1">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520476">
                <a:tc>
                  <a:txBody>
                    <a:bodyPr/>
                    <a:lstStyle/>
                    <a:p>
                      <a:pPr algn="ctr"/>
                      <a:r>
                        <a:rPr lang="zh-TW" altLang="en-US" sz="4000" b="1" dirty="0">
                          <a:latin typeface="微軟正黑體" pitchFamily="34" charset="-120"/>
                          <a:ea typeface="微軟正黑體" pitchFamily="34" charset="-120"/>
                        </a:rPr>
                        <a:t>社團輔導員</a:t>
                      </a:r>
                    </a:p>
                  </a:txBody>
                  <a:tcPr anchor="ctr" anchorCtr="1">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4000" b="1" dirty="0">
                          <a:latin typeface="微軟正黑體" pitchFamily="34" charset="-120"/>
                          <a:ea typeface="微軟正黑體" pitchFamily="34" charset="-120"/>
                        </a:rPr>
                        <a:t>辛淑靖</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altLang="zh-TW" sz="4000" b="1" kern="1200" dirty="0">
                          <a:solidFill>
                            <a:schemeClr val="dk1"/>
                          </a:solidFill>
                          <a:latin typeface="微軟正黑體" pitchFamily="34" charset="-120"/>
                          <a:ea typeface="微軟正黑體" pitchFamily="34" charset="-120"/>
                          <a:cs typeface="+mn-cs"/>
                        </a:rPr>
                        <a:t>1.</a:t>
                      </a:r>
                      <a:r>
                        <a:rPr lang="zh-TW" altLang="en-US" sz="4000" b="1" kern="1200" dirty="0">
                          <a:solidFill>
                            <a:schemeClr val="dk1"/>
                          </a:solidFill>
                          <a:latin typeface="微軟正黑體" pitchFamily="34" charset="-120"/>
                          <a:ea typeface="微軟正黑體" pitchFamily="34" charset="-120"/>
                          <a:cs typeface="+mn-cs"/>
                        </a:rPr>
                        <a:t>全校性慶典活動之辦理</a:t>
                      </a:r>
                    </a:p>
                    <a:p>
                      <a:pPr algn="l"/>
                      <a:r>
                        <a:rPr lang="en-US" altLang="zh-TW" sz="4000" b="1" kern="1200" dirty="0">
                          <a:solidFill>
                            <a:schemeClr val="dk1"/>
                          </a:solidFill>
                          <a:latin typeface="微軟正黑體" pitchFamily="34" charset="-120"/>
                          <a:ea typeface="微軟正黑體" pitchFamily="34" charset="-120"/>
                          <a:cs typeface="+mn-cs"/>
                        </a:rPr>
                        <a:t>2.</a:t>
                      </a:r>
                      <a:r>
                        <a:rPr lang="zh-TW" altLang="en-US" sz="4000" b="1" kern="1200" dirty="0">
                          <a:solidFill>
                            <a:schemeClr val="dk1"/>
                          </a:solidFill>
                          <a:latin typeface="微軟正黑體" pitchFamily="34" charset="-120"/>
                          <a:ea typeface="微軟正黑體" pitchFamily="34" charset="-120"/>
                          <a:cs typeface="+mn-cs"/>
                        </a:rPr>
                        <a:t>全校社團輔導相關業務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4000" b="1" dirty="0">
                          <a:latin typeface="微軟正黑體" pitchFamily="34" charset="-120"/>
                          <a:ea typeface="微軟正黑體" pitchFamily="34" charset="-120"/>
                        </a:rPr>
                        <a:t>1245</a:t>
                      </a:r>
                      <a:endParaRPr lang="zh-TW" altLang="en-US" sz="4000" b="1" dirty="0">
                        <a:latin typeface="微軟正黑體" pitchFamily="34" charset="-120"/>
                        <a:ea typeface="微軟正黑體" pitchFamily="34" charset="-120"/>
                      </a:endParaRPr>
                    </a:p>
                  </a:txBody>
                  <a:tcPr anchor="ctr" anchorCtr="1">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085026">
                <a:tc>
                  <a:txBody>
                    <a:bodyPr/>
                    <a:lstStyle/>
                    <a:p>
                      <a:pPr algn="ctr"/>
                      <a:r>
                        <a:rPr lang="zh-TW" altLang="en-US" sz="4000" b="1" dirty="0">
                          <a:latin typeface="微軟正黑體" pitchFamily="34" charset="-120"/>
                          <a:ea typeface="微軟正黑體" pitchFamily="34" charset="-120"/>
                        </a:rPr>
                        <a:t>助理</a:t>
                      </a:r>
                    </a:p>
                  </a:txBody>
                  <a:tcPr anchor="ctr" anchorCtr="1">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4000" b="1" dirty="0">
                          <a:latin typeface="微軟正黑體" pitchFamily="34" charset="-120"/>
                          <a:ea typeface="微軟正黑體" pitchFamily="34" charset="-120"/>
                        </a:rPr>
                        <a:t>蕭馨怡</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TW" altLang="en-US" sz="4000" b="1" dirty="0">
                          <a:latin typeface="微軟正黑體" pitchFamily="34" charset="-120"/>
                          <a:ea typeface="微軟正黑體" pitchFamily="34" charset="-120"/>
                        </a:rPr>
                        <a:t>協助組內各項工作推行與管制。</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4000" b="1" dirty="0">
                          <a:latin typeface="微軟正黑體" pitchFamily="34" charset="-120"/>
                          <a:ea typeface="微軟正黑體" pitchFamily="34" charset="-120"/>
                        </a:rPr>
                        <a:t>1243</a:t>
                      </a:r>
                      <a:endParaRPr lang="zh-TW" altLang="en-US" sz="4000" b="1" dirty="0">
                        <a:latin typeface="微軟正黑體" pitchFamily="34" charset="-120"/>
                        <a:ea typeface="微軟正黑體" pitchFamily="34" charset="-120"/>
                      </a:endParaRPr>
                    </a:p>
                  </a:txBody>
                  <a:tcPr anchor="ctr" anchorCtr="1">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6" name="タイトル 5"/>
          <p:cNvSpPr>
            <a:spLocks noGrp="1"/>
          </p:cNvSpPr>
          <p:nvPr>
            <p:ph type="title"/>
          </p:nvPr>
        </p:nvSpPr>
        <p:spPr>
          <a:xfrm>
            <a:off x="472441" y="1"/>
            <a:ext cx="4922519" cy="1722120"/>
          </a:xfrm>
        </p:spPr>
        <p:txBody>
          <a:bodyPr>
            <a:normAutofit/>
          </a:bodyPr>
          <a:lstStyle/>
          <a:p>
            <a:r>
              <a:rPr lang="zh-TW" altLang="en-US" dirty="0">
                <a:latin typeface="微軟正黑體" pitchFamily="34" charset="-120"/>
                <a:ea typeface="微軟正黑體" pitchFamily="34" charset="-120"/>
              </a:rPr>
              <a:t>課指</a:t>
            </a:r>
            <a:r>
              <a:rPr lang="zh-TW" altLang="en-US" b="1" dirty="0">
                <a:latin typeface="微軟正黑體" pitchFamily="34" charset="-120"/>
                <a:ea typeface="微軟正黑體" pitchFamily="34" charset="-120"/>
              </a:rPr>
              <a:t>組成員</a:t>
            </a:r>
            <a:endParaRPr lang="en-US" b="1" dirty="0">
              <a:latin typeface="微軟正黑體" pitchFamily="34" charset="-120"/>
              <a:ea typeface="微軟正黑體" pitchFamily="34" charset="-120"/>
            </a:endParaRPr>
          </a:p>
        </p:txBody>
      </p:sp>
      <p:sp>
        <p:nvSpPr>
          <p:cNvPr id="3" name="投影片編號版面配置區 2">
            <a:extLst>
              <a:ext uri="{FF2B5EF4-FFF2-40B4-BE49-F238E27FC236}">
                <a16:creationId xmlns:a16="http://schemas.microsoft.com/office/drawing/2014/main" id="{3964CF51-0084-8AFF-2AE9-FBFE3251F871}"/>
              </a:ext>
            </a:extLst>
          </p:cNvPr>
          <p:cNvSpPr>
            <a:spLocks noGrp="1"/>
          </p:cNvSpPr>
          <p:nvPr>
            <p:ph type="sldNum" sz="quarter" idx="12"/>
          </p:nvPr>
        </p:nvSpPr>
        <p:spPr/>
        <p:txBody>
          <a:bodyPr/>
          <a:lstStyle/>
          <a:p>
            <a:fld id="{D186756A-1D25-48B6-85C5-45BE373E4F3C}" type="slidenum">
              <a:rPr lang="zh-TW" altLang="en-US" smtClean="0"/>
              <a:t>6</a:t>
            </a:fld>
            <a:endParaRPr lang="zh-TW" altLang="en-US"/>
          </a:p>
        </p:txBody>
      </p:sp>
    </p:spTree>
    <p:extLst>
      <p:ext uri="{BB962C8B-B14F-4D97-AF65-F5344CB8AC3E}">
        <p14:creationId xmlns:p14="http://schemas.microsoft.com/office/powerpoint/2010/main" val="2753264789"/>
      </p:ext>
    </p:extLst>
  </p:cSld>
  <p:clrMapOvr>
    <a:masterClrMapping/>
  </p:clrMapOvr>
  <mc:AlternateContent xmlns:mc="http://schemas.openxmlformats.org/markup-compatibility/2006" xmlns:p14="http://schemas.microsoft.com/office/powerpoint/2010/main">
    <mc:Choice Requires="p14">
      <p:transition p14:dur="0" advTm="3066"/>
    </mc:Choice>
    <mc:Fallback xmlns="">
      <p:transition advTm="306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群組 13"/>
          <p:cNvGrpSpPr/>
          <p:nvPr/>
        </p:nvGrpSpPr>
        <p:grpSpPr>
          <a:xfrm>
            <a:off x="494359" y="1711827"/>
            <a:ext cx="17296108" cy="1251248"/>
            <a:chOff x="495152" y="2025352"/>
            <a:chExt cx="17296108" cy="1251248"/>
          </a:xfrm>
        </p:grpSpPr>
        <p:grpSp>
          <p:nvGrpSpPr>
            <p:cNvPr id="15" name="群組 14"/>
            <p:cNvGrpSpPr/>
            <p:nvPr/>
          </p:nvGrpSpPr>
          <p:grpSpPr>
            <a:xfrm>
              <a:off x="495152" y="2324669"/>
              <a:ext cx="17296108" cy="951931"/>
              <a:chOff x="0" y="379669"/>
              <a:chExt cx="17296108" cy="746177"/>
            </a:xfrm>
          </p:grpSpPr>
          <p:sp>
            <p:nvSpPr>
              <p:cNvPr id="19" name="矩形 18"/>
              <p:cNvSpPr/>
              <p:nvPr/>
            </p:nvSpPr>
            <p:spPr>
              <a:xfrm>
                <a:off x="0" y="379669"/>
                <a:ext cx="17296108" cy="746177"/>
              </a:xfrm>
              <a:prstGeom prst="rect">
                <a:avLst/>
              </a:prstGeom>
              <a:solidFill>
                <a:srgbClr val="FFFFFF">
                  <a:alpha val="90000"/>
                </a:srgbClr>
              </a:solidFill>
              <a:ln w="38100">
                <a:solidFill>
                  <a:srgbClr val="9966FF"/>
                </a:solidFill>
              </a:ln>
            </p:spPr>
            <p:style>
              <a:lnRef idx="1">
                <a:scrgbClr r="0" g="0" b="0"/>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20" name="矩形 19"/>
              <p:cNvSpPr/>
              <p:nvPr/>
            </p:nvSpPr>
            <p:spPr>
              <a:xfrm>
                <a:off x="0" y="379669"/>
                <a:ext cx="17296108" cy="74617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42370" tIns="437388" rIns="1342370" bIns="256032" numCol="1" spcCol="1270" anchor="t" anchorCtr="0">
                <a:noAutofit/>
              </a:bodyPr>
              <a:lstStyle/>
              <a:p>
                <a:pPr marL="449263" marR="0" lvl="1" indent="-449263" algn="l" defTabSz="1600200" rtl="0" eaLnBrk="1" fontAlgn="auto" latinLnBrk="0" hangingPunct="1">
                  <a:lnSpc>
                    <a:spcPct val="90000"/>
                  </a:lnSpc>
                  <a:spcBef>
                    <a:spcPct val="0"/>
                  </a:spcBef>
                  <a:spcAft>
                    <a:spcPct val="15000"/>
                  </a:spcAft>
                  <a:buClrTx/>
                  <a:buSzTx/>
                  <a:buFontTx/>
                  <a:buChar char="••"/>
                  <a:tabLst/>
                  <a:defRPr/>
                </a:pPr>
                <a:r>
                  <a:rPr kumimoji="0" lang="zh-TW" altLang="en-US" sz="3600" b="0" i="0" u="none" strike="noStrike" kern="1200" cap="none" spc="0" normalizeH="0" baseline="0" noProof="0" dirty="0">
                    <a:ln>
                      <a:noFill/>
                    </a:ln>
                    <a:solidFill>
                      <a:srgbClr val="1E2A26">
                        <a:hueOff val="0"/>
                        <a:satOff val="0"/>
                        <a:lumOff val="0"/>
                        <a:alphaOff val="0"/>
                      </a:srgbClr>
                    </a:solidFill>
                    <a:effectLst/>
                    <a:uLnTx/>
                    <a:uFillTx/>
                    <a:latin typeface="標楷體" pitchFamily="65" charset="-120"/>
                    <a:ea typeface="標楷體" pitchFamily="65" charset="-120"/>
                    <a:cs typeface="+mn-cs"/>
                  </a:rPr>
                  <a:t>學生獎學金申請之審查作業及得獎學生統計。</a:t>
                </a:r>
                <a:endParaRPr kumimoji="0" lang="zh-TW" altLang="fr-FR" sz="3600" b="0" i="0" u="none" strike="noStrike" kern="1200" cap="none" spc="0" normalizeH="0" baseline="0" noProof="0" dirty="0">
                  <a:ln>
                    <a:noFill/>
                  </a:ln>
                  <a:solidFill>
                    <a:srgbClr val="1E2A26">
                      <a:hueOff val="0"/>
                      <a:satOff val="0"/>
                      <a:lumOff val="0"/>
                      <a:alphaOff val="0"/>
                    </a:srgbClr>
                  </a:solidFill>
                  <a:effectLst/>
                  <a:uLnTx/>
                  <a:uFillTx/>
                  <a:latin typeface="標楷體" pitchFamily="65" charset="-120"/>
                  <a:ea typeface="標楷體" pitchFamily="65" charset="-120"/>
                  <a:cs typeface="+mn-cs"/>
                </a:endParaRPr>
              </a:p>
              <a:p>
                <a:pPr marL="449263" marR="0" lvl="1" indent="-449263" algn="l" defTabSz="1600200" rtl="0" eaLnBrk="1" fontAlgn="auto" latinLnBrk="0" hangingPunct="1">
                  <a:lnSpc>
                    <a:spcPct val="90000"/>
                  </a:lnSpc>
                  <a:spcBef>
                    <a:spcPct val="0"/>
                  </a:spcBef>
                  <a:spcAft>
                    <a:spcPct val="15000"/>
                  </a:spcAft>
                  <a:buClrTx/>
                  <a:buSzTx/>
                  <a:buFontTx/>
                  <a:buChar char="••"/>
                  <a:tabLst/>
                  <a:defRPr/>
                </a:pPr>
                <a:endParaRPr kumimoji="0" lang="zh-TW" altLang="en-US" sz="3600" b="0" i="0" u="none" strike="noStrike" kern="1200" cap="none" spc="0" normalizeH="0" baseline="0" noProof="0" dirty="0">
                  <a:ln>
                    <a:noFill/>
                  </a:ln>
                  <a:solidFill>
                    <a:srgbClr val="1E2A26">
                      <a:hueOff val="0"/>
                      <a:satOff val="0"/>
                      <a:lumOff val="0"/>
                      <a:alphaOff val="0"/>
                    </a:srgbClr>
                  </a:solidFill>
                  <a:effectLst/>
                  <a:uLnTx/>
                  <a:uFillTx/>
                  <a:latin typeface="Aileron Light"/>
                  <a:cs typeface="+mn-cs"/>
                </a:endParaRPr>
              </a:p>
            </p:txBody>
          </p:sp>
        </p:grpSp>
        <p:grpSp>
          <p:nvGrpSpPr>
            <p:cNvPr id="16" name="群組 15"/>
            <p:cNvGrpSpPr/>
            <p:nvPr/>
          </p:nvGrpSpPr>
          <p:grpSpPr>
            <a:xfrm>
              <a:off x="990296" y="2025352"/>
              <a:ext cx="4319997" cy="619920"/>
              <a:chOff x="864805" y="69708"/>
              <a:chExt cx="4319997" cy="619920"/>
            </a:xfrm>
          </p:grpSpPr>
          <p:sp>
            <p:nvSpPr>
              <p:cNvPr id="17" name="圓角矩形 16"/>
              <p:cNvSpPr/>
              <p:nvPr/>
            </p:nvSpPr>
            <p:spPr>
              <a:xfrm>
                <a:off x="864805" y="69708"/>
                <a:ext cx="4319997" cy="619920"/>
              </a:xfrm>
              <a:prstGeom prst="roundRect">
                <a:avLst/>
              </a:prstGeom>
              <a:solidFill>
                <a:srgbClr val="9966FF"/>
              </a:solidFill>
            </p:spPr>
            <p:style>
              <a:lnRef idx="0">
                <a:schemeClr val="lt1">
                  <a:hueOff val="0"/>
                  <a:satOff val="0"/>
                  <a:lumOff val="0"/>
                  <a:alphaOff val="0"/>
                </a:schemeClr>
              </a:lnRef>
              <a:fillRef idx="3">
                <a:scrgbClr r="0" g="0" b="0"/>
              </a:fillRef>
              <a:effectRef idx="3">
                <a:schemeClr val="accent4">
                  <a:hueOff val="0"/>
                  <a:satOff val="0"/>
                  <a:lumOff val="0"/>
                  <a:alphaOff val="0"/>
                </a:schemeClr>
              </a:effectRef>
              <a:fontRef idx="minor">
                <a:schemeClr val="lt1"/>
              </a:fontRef>
            </p:style>
          </p:sp>
          <p:sp>
            <p:nvSpPr>
              <p:cNvPr id="18" name="圓角矩形 4"/>
              <p:cNvSpPr/>
              <p:nvPr/>
            </p:nvSpPr>
            <p:spPr>
              <a:xfrm>
                <a:off x="895067" y="99970"/>
                <a:ext cx="4289735" cy="5593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4800" b="1" i="0" u="none" strike="noStrike" kern="0" cap="none" spc="0" normalizeH="0" baseline="0" noProof="0" dirty="0">
                    <a:ln>
                      <a:noFill/>
                    </a:ln>
                    <a:solidFill>
                      <a:srgbClr val="FFFD8B"/>
                    </a:solidFill>
                    <a:effectLst/>
                    <a:uLnTx/>
                    <a:uFillTx/>
                    <a:latin typeface="標楷體" pitchFamily="65" charset="-120"/>
                    <a:ea typeface="標楷體" pitchFamily="65" charset="-120"/>
                    <a:cs typeface="+mn-cs"/>
                  </a:rPr>
                  <a:t>獎助學金</a:t>
                </a:r>
                <a:endParaRPr kumimoji="0" lang="zh-TW" altLang="en-US" sz="4800" b="1" i="0" u="none" strike="noStrike" kern="0" cap="none" spc="0" normalizeH="0" baseline="0" noProof="0" dirty="0">
                  <a:ln>
                    <a:noFill/>
                  </a:ln>
                  <a:solidFill>
                    <a:srgbClr val="FFFD8B"/>
                  </a:solidFill>
                  <a:effectLst/>
                  <a:uLnTx/>
                  <a:uFillTx/>
                  <a:latin typeface="Aileron Light"/>
                  <a:cs typeface="+mn-cs"/>
                </a:endParaRPr>
              </a:p>
            </p:txBody>
          </p:sp>
        </p:grpSp>
      </p:grpSp>
      <p:grpSp>
        <p:nvGrpSpPr>
          <p:cNvPr id="21" name="群組 20"/>
          <p:cNvGrpSpPr/>
          <p:nvPr/>
        </p:nvGrpSpPr>
        <p:grpSpPr>
          <a:xfrm>
            <a:off x="494359" y="3194821"/>
            <a:ext cx="17296108" cy="1251248"/>
            <a:chOff x="495152" y="2025352"/>
            <a:chExt cx="17296108" cy="1251248"/>
          </a:xfrm>
        </p:grpSpPr>
        <p:grpSp>
          <p:nvGrpSpPr>
            <p:cNvPr id="22" name="群組 21"/>
            <p:cNvGrpSpPr/>
            <p:nvPr/>
          </p:nvGrpSpPr>
          <p:grpSpPr>
            <a:xfrm>
              <a:off x="495152" y="2324669"/>
              <a:ext cx="17296108" cy="951931"/>
              <a:chOff x="0" y="379669"/>
              <a:chExt cx="17296108" cy="746177"/>
            </a:xfrm>
          </p:grpSpPr>
          <p:sp>
            <p:nvSpPr>
              <p:cNvPr id="26" name="矩形 25"/>
              <p:cNvSpPr/>
              <p:nvPr/>
            </p:nvSpPr>
            <p:spPr>
              <a:xfrm>
                <a:off x="0" y="379669"/>
                <a:ext cx="17296108" cy="746177"/>
              </a:xfrm>
              <a:prstGeom prst="rect">
                <a:avLst/>
              </a:prstGeom>
              <a:solidFill>
                <a:srgbClr val="FFFFFF">
                  <a:alpha val="90000"/>
                </a:srgbClr>
              </a:solidFill>
              <a:ln w="38100">
                <a:solidFill>
                  <a:srgbClr val="99FF99"/>
                </a:solidFill>
              </a:ln>
            </p:spPr>
            <p:style>
              <a:lnRef idx="1">
                <a:scrgbClr r="0" g="0" b="0"/>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27" name="矩形 26"/>
              <p:cNvSpPr/>
              <p:nvPr/>
            </p:nvSpPr>
            <p:spPr>
              <a:xfrm>
                <a:off x="0" y="379669"/>
                <a:ext cx="17296108" cy="74617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42370" tIns="437388" rIns="1342370" bIns="256032" numCol="1" spcCol="1270" anchor="t" anchorCtr="0">
                <a:noAutofit/>
              </a:bodyPr>
              <a:lstStyle/>
              <a:p>
                <a:pPr marL="449263" marR="0" lvl="1" indent="-449263" algn="l" defTabSz="1600200" rtl="0" eaLnBrk="1" fontAlgn="auto" latinLnBrk="0" hangingPunct="1">
                  <a:lnSpc>
                    <a:spcPct val="90000"/>
                  </a:lnSpc>
                  <a:spcBef>
                    <a:spcPct val="0"/>
                  </a:spcBef>
                  <a:spcAft>
                    <a:spcPct val="15000"/>
                  </a:spcAft>
                  <a:buClrTx/>
                  <a:buSzTx/>
                  <a:buFontTx/>
                  <a:buChar char="••"/>
                  <a:tabLst/>
                  <a:defRPr/>
                </a:pPr>
                <a:r>
                  <a:rPr kumimoji="0" lang="zh-TW" altLang="en-US" sz="3600" b="0" i="0" u="none" strike="noStrike" kern="1200" cap="none" spc="0" normalizeH="0" baseline="0" noProof="0" dirty="0">
                    <a:ln>
                      <a:noFill/>
                    </a:ln>
                    <a:solidFill>
                      <a:srgbClr val="1E2A26">
                        <a:hueOff val="0"/>
                        <a:satOff val="0"/>
                        <a:lumOff val="0"/>
                        <a:alphaOff val="0"/>
                      </a:srgbClr>
                    </a:solidFill>
                    <a:effectLst/>
                    <a:uLnTx/>
                    <a:uFillTx/>
                    <a:latin typeface="標楷體" pitchFamily="65" charset="-120"/>
                    <a:ea typeface="標楷體" pitchFamily="65" charset="-120"/>
                    <a:cs typeface="+mn-cs"/>
                  </a:rPr>
                  <a:t>學生社團的成立及活動申請。</a:t>
                </a:r>
                <a:endParaRPr kumimoji="0" lang="zh-TW" altLang="fr-FR" sz="3600" b="0" i="0" u="none" strike="noStrike" kern="1200" cap="none" spc="0" normalizeH="0" baseline="0" noProof="0" dirty="0">
                  <a:ln>
                    <a:noFill/>
                  </a:ln>
                  <a:solidFill>
                    <a:srgbClr val="1E2A26">
                      <a:hueOff val="0"/>
                      <a:satOff val="0"/>
                      <a:lumOff val="0"/>
                      <a:alphaOff val="0"/>
                    </a:srgbClr>
                  </a:solidFill>
                  <a:effectLst/>
                  <a:uLnTx/>
                  <a:uFillTx/>
                  <a:latin typeface="標楷體" pitchFamily="65" charset="-120"/>
                  <a:ea typeface="標楷體" pitchFamily="65" charset="-120"/>
                  <a:cs typeface="+mn-cs"/>
                </a:endParaRPr>
              </a:p>
              <a:p>
                <a:pPr marL="449263" marR="0" lvl="1" indent="-449263" algn="l" defTabSz="1600200" rtl="0" eaLnBrk="1" fontAlgn="auto" latinLnBrk="0" hangingPunct="1">
                  <a:lnSpc>
                    <a:spcPct val="90000"/>
                  </a:lnSpc>
                  <a:spcBef>
                    <a:spcPct val="0"/>
                  </a:spcBef>
                  <a:spcAft>
                    <a:spcPct val="15000"/>
                  </a:spcAft>
                  <a:buClrTx/>
                  <a:buSzTx/>
                  <a:buFontTx/>
                  <a:buChar char="••"/>
                  <a:tabLst/>
                  <a:defRPr/>
                </a:pPr>
                <a:endParaRPr kumimoji="0" lang="zh-TW" altLang="fr-FR" sz="3600" b="0" i="0" u="none" strike="noStrike" kern="1200" cap="none" spc="0" normalizeH="0" baseline="0" noProof="0" dirty="0">
                  <a:ln>
                    <a:noFill/>
                  </a:ln>
                  <a:solidFill>
                    <a:srgbClr val="1E2A26">
                      <a:hueOff val="0"/>
                      <a:satOff val="0"/>
                      <a:lumOff val="0"/>
                      <a:alphaOff val="0"/>
                    </a:srgbClr>
                  </a:solidFill>
                  <a:effectLst/>
                  <a:uLnTx/>
                  <a:uFillTx/>
                  <a:latin typeface="標楷體" pitchFamily="65" charset="-120"/>
                  <a:ea typeface="標楷體" pitchFamily="65" charset="-120"/>
                  <a:cs typeface="+mn-cs"/>
                </a:endParaRPr>
              </a:p>
              <a:p>
                <a:pPr marL="449263" marR="0" lvl="1" indent="-449263" algn="l" defTabSz="1600200" rtl="0" eaLnBrk="1" fontAlgn="auto" latinLnBrk="0" hangingPunct="1">
                  <a:lnSpc>
                    <a:spcPct val="90000"/>
                  </a:lnSpc>
                  <a:spcBef>
                    <a:spcPct val="0"/>
                  </a:spcBef>
                  <a:spcAft>
                    <a:spcPct val="15000"/>
                  </a:spcAft>
                  <a:buClrTx/>
                  <a:buSzTx/>
                  <a:buFontTx/>
                  <a:buChar char="••"/>
                  <a:tabLst/>
                  <a:defRPr/>
                </a:pPr>
                <a:endParaRPr kumimoji="0" lang="zh-TW" altLang="en-US" sz="3600" b="0" i="0" u="none" strike="noStrike" kern="1200" cap="none" spc="0" normalizeH="0" baseline="0" noProof="0" dirty="0">
                  <a:ln>
                    <a:noFill/>
                  </a:ln>
                  <a:solidFill>
                    <a:srgbClr val="1E2A26">
                      <a:hueOff val="0"/>
                      <a:satOff val="0"/>
                      <a:lumOff val="0"/>
                      <a:alphaOff val="0"/>
                    </a:srgbClr>
                  </a:solidFill>
                  <a:effectLst/>
                  <a:uLnTx/>
                  <a:uFillTx/>
                  <a:latin typeface="Aileron Light"/>
                  <a:cs typeface="+mn-cs"/>
                </a:endParaRPr>
              </a:p>
            </p:txBody>
          </p:sp>
        </p:grpSp>
        <p:grpSp>
          <p:nvGrpSpPr>
            <p:cNvPr id="23" name="群組 22"/>
            <p:cNvGrpSpPr/>
            <p:nvPr/>
          </p:nvGrpSpPr>
          <p:grpSpPr>
            <a:xfrm>
              <a:off x="990296" y="2025352"/>
              <a:ext cx="4319997" cy="619920"/>
              <a:chOff x="864805" y="69708"/>
              <a:chExt cx="4319997" cy="619920"/>
            </a:xfrm>
          </p:grpSpPr>
          <p:sp>
            <p:nvSpPr>
              <p:cNvPr id="24" name="圓角矩形 23"/>
              <p:cNvSpPr/>
              <p:nvPr/>
            </p:nvSpPr>
            <p:spPr>
              <a:xfrm>
                <a:off x="864805" y="69708"/>
                <a:ext cx="4319997" cy="619920"/>
              </a:xfrm>
              <a:prstGeom prst="roundRect">
                <a:avLst/>
              </a:prstGeom>
              <a:solidFill>
                <a:srgbClr val="99FF99"/>
              </a:solidFill>
            </p:spPr>
            <p:style>
              <a:lnRef idx="0">
                <a:schemeClr val="lt1">
                  <a:hueOff val="0"/>
                  <a:satOff val="0"/>
                  <a:lumOff val="0"/>
                  <a:alphaOff val="0"/>
                </a:schemeClr>
              </a:lnRef>
              <a:fillRef idx="3">
                <a:scrgbClr r="0" g="0" b="0"/>
              </a:fillRef>
              <a:effectRef idx="3">
                <a:schemeClr val="accent4">
                  <a:hueOff val="0"/>
                  <a:satOff val="0"/>
                  <a:lumOff val="0"/>
                  <a:alphaOff val="0"/>
                </a:schemeClr>
              </a:effectRef>
              <a:fontRef idx="minor">
                <a:schemeClr val="lt1"/>
              </a:fontRef>
            </p:style>
          </p:sp>
          <p:sp>
            <p:nvSpPr>
              <p:cNvPr id="25" name="圓角矩形 4"/>
              <p:cNvSpPr/>
              <p:nvPr/>
            </p:nvSpPr>
            <p:spPr>
              <a:xfrm>
                <a:off x="895067" y="99970"/>
                <a:ext cx="4289735" cy="5593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4800" b="1" i="0" u="none" strike="noStrike" kern="0" cap="none" spc="0" normalizeH="0" baseline="0" noProof="0" dirty="0">
                    <a:ln>
                      <a:noFill/>
                    </a:ln>
                    <a:solidFill>
                      <a:srgbClr val="FF0066"/>
                    </a:solidFill>
                    <a:effectLst/>
                    <a:uLnTx/>
                    <a:uFillTx/>
                    <a:latin typeface="標楷體" pitchFamily="65" charset="-120"/>
                    <a:ea typeface="標楷體" pitchFamily="65" charset="-120"/>
                    <a:cs typeface="+mn-cs"/>
                  </a:rPr>
                  <a:t>社團活動</a:t>
                </a:r>
                <a:endParaRPr kumimoji="0" lang="zh-TW" altLang="en-US" sz="4800" b="1" i="0" u="none" strike="noStrike" kern="0" cap="none" spc="0" normalizeH="0" baseline="0" noProof="0" dirty="0">
                  <a:ln>
                    <a:noFill/>
                  </a:ln>
                  <a:solidFill>
                    <a:srgbClr val="FF0066"/>
                  </a:solidFill>
                  <a:effectLst/>
                  <a:uLnTx/>
                  <a:uFillTx/>
                  <a:latin typeface="Aileron Light"/>
                  <a:cs typeface="+mn-cs"/>
                </a:endParaRPr>
              </a:p>
            </p:txBody>
          </p:sp>
        </p:grpSp>
      </p:grpSp>
      <p:grpSp>
        <p:nvGrpSpPr>
          <p:cNvPr id="28" name="群組 27"/>
          <p:cNvGrpSpPr/>
          <p:nvPr/>
        </p:nvGrpSpPr>
        <p:grpSpPr>
          <a:xfrm>
            <a:off x="494359" y="4677815"/>
            <a:ext cx="17296108" cy="1763812"/>
            <a:chOff x="495152" y="2025352"/>
            <a:chExt cx="17296108" cy="1763812"/>
          </a:xfrm>
        </p:grpSpPr>
        <p:grpSp>
          <p:nvGrpSpPr>
            <p:cNvPr id="29" name="群組 28"/>
            <p:cNvGrpSpPr/>
            <p:nvPr/>
          </p:nvGrpSpPr>
          <p:grpSpPr>
            <a:xfrm>
              <a:off x="495152" y="2324669"/>
              <a:ext cx="17296108" cy="1464495"/>
              <a:chOff x="0" y="379669"/>
              <a:chExt cx="17296108" cy="1147954"/>
            </a:xfrm>
          </p:grpSpPr>
          <p:sp>
            <p:nvSpPr>
              <p:cNvPr id="33" name="矩形 32"/>
              <p:cNvSpPr/>
              <p:nvPr/>
            </p:nvSpPr>
            <p:spPr>
              <a:xfrm>
                <a:off x="0" y="379669"/>
                <a:ext cx="17296108" cy="1147954"/>
              </a:xfrm>
              <a:prstGeom prst="rect">
                <a:avLst/>
              </a:prstGeom>
              <a:solidFill>
                <a:srgbClr val="FFFFFF">
                  <a:alpha val="90000"/>
                </a:srgbClr>
              </a:solidFill>
              <a:ln w="38100">
                <a:solidFill>
                  <a:srgbClr val="000099"/>
                </a:solidFill>
              </a:ln>
            </p:spPr>
            <p:style>
              <a:lnRef idx="1">
                <a:scrgbClr r="0" g="0" b="0"/>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34" name="矩形 33"/>
              <p:cNvSpPr/>
              <p:nvPr/>
            </p:nvSpPr>
            <p:spPr>
              <a:xfrm>
                <a:off x="0" y="379669"/>
                <a:ext cx="17296108" cy="114795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42370" tIns="437388" rIns="1342370" bIns="256032" numCol="1" spcCol="1270" anchor="t" anchorCtr="0">
                <a:noAutofit/>
              </a:bodyPr>
              <a:lstStyle/>
              <a:p>
                <a:pPr marL="449263" marR="0" lvl="1" indent="-449263" algn="l" defTabSz="1600200" rtl="0" eaLnBrk="1" fontAlgn="auto" latinLnBrk="0" hangingPunct="1">
                  <a:lnSpc>
                    <a:spcPct val="90000"/>
                  </a:lnSpc>
                  <a:spcBef>
                    <a:spcPct val="0"/>
                  </a:spcBef>
                  <a:spcAft>
                    <a:spcPct val="15000"/>
                  </a:spcAft>
                  <a:buClrTx/>
                  <a:buSzTx/>
                  <a:buFontTx/>
                  <a:buChar char="••"/>
                  <a:tabLst/>
                  <a:defRPr/>
                </a:pPr>
                <a:r>
                  <a:rPr kumimoji="0" lang="zh-TW" altLang="en-US" sz="3600" b="0" i="0" u="none" strike="noStrike" kern="1200" cap="none" spc="0" normalizeH="0" baseline="0" noProof="0" dirty="0">
                    <a:ln>
                      <a:noFill/>
                    </a:ln>
                    <a:solidFill>
                      <a:srgbClr val="1E2A26">
                        <a:hueOff val="0"/>
                        <a:satOff val="0"/>
                        <a:lumOff val="0"/>
                        <a:alphaOff val="0"/>
                      </a:srgbClr>
                    </a:solidFill>
                    <a:effectLst/>
                    <a:uLnTx/>
                    <a:uFillTx/>
                    <a:latin typeface="標楷體" pitchFamily="65" charset="-120"/>
                    <a:ea typeface="標楷體" pitchFamily="65" charset="-120"/>
                    <a:cs typeface="+mn-cs"/>
                  </a:rPr>
                  <a:t>學生就學貸款初審、建檔函送財稅中心查核，符合中低收入戶家庭標準案件函送台銀澎湖分行撥款。</a:t>
                </a:r>
                <a:endParaRPr kumimoji="0" lang="zh-TW" altLang="fr-FR" sz="3600" b="0" i="0" u="none" strike="noStrike" kern="1200" cap="none" spc="0" normalizeH="0" baseline="0" noProof="0" dirty="0">
                  <a:ln>
                    <a:noFill/>
                  </a:ln>
                  <a:solidFill>
                    <a:srgbClr val="1E2A26">
                      <a:hueOff val="0"/>
                      <a:satOff val="0"/>
                      <a:lumOff val="0"/>
                      <a:alphaOff val="0"/>
                    </a:srgbClr>
                  </a:solidFill>
                  <a:effectLst/>
                  <a:uLnTx/>
                  <a:uFillTx/>
                  <a:latin typeface="標楷體" pitchFamily="65" charset="-120"/>
                  <a:ea typeface="標楷體" pitchFamily="65" charset="-120"/>
                  <a:cs typeface="+mn-cs"/>
                </a:endParaRPr>
              </a:p>
              <a:p>
                <a:pPr marL="449263" marR="0" lvl="1" indent="-449263" algn="l" defTabSz="1600200" rtl="0" eaLnBrk="1" fontAlgn="auto" latinLnBrk="0" hangingPunct="1">
                  <a:lnSpc>
                    <a:spcPct val="90000"/>
                  </a:lnSpc>
                  <a:spcBef>
                    <a:spcPct val="0"/>
                  </a:spcBef>
                  <a:spcAft>
                    <a:spcPct val="15000"/>
                  </a:spcAft>
                  <a:buClrTx/>
                  <a:buSzTx/>
                  <a:buFontTx/>
                  <a:buChar char="••"/>
                  <a:tabLst/>
                  <a:defRPr/>
                </a:pPr>
                <a:endParaRPr kumimoji="0" lang="zh-TW" altLang="fr-FR" sz="3600" b="0" i="0" u="none" strike="noStrike" kern="1200" cap="none" spc="0" normalizeH="0" baseline="0" noProof="0" dirty="0">
                  <a:ln>
                    <a:noFill/>
                  </a:ln>
                  <a:solidFill>
                    <a:srgbClr val="1E2A26">
                      <a:hueOff val="0"/>
                      <a:satOff val="0"/>
                      <a:lumOff val="0"/>
                      <a:alphaOff val="0"/>
                    </a:srgbClr>
                  </a:solidFill>
                  <a:effectLst/>
                  <a:uLnTx/>
                  <a:uFillTx/>
                  <a:latin typeface="標楷體" pitchFamily="65" charset="-120"/>
                  <a:ea typeface="標楷體" pitchFamily="65" charset="-120"/>
                  <a:cs typeface="+mn-cs"/>
                </a:endParaRPr>
              </a:p>
              <a:p>
                <a:pPr marL="449263" marR="0" lvl="1" indent="-449263" algn="l" defTabSz="1600200" rtl="0" eaLnBrk="1" fontAlgn="auto" latinLnBrk="0" hangingPunct="1">
                  <a:lnSpc>
                    <a:spcPct val="90000"/>
                  </a:lnSpc>
                  <a:spcBef>
                    <a:spcPct val="0"/>
                  </a:spcBef>
                  <a:spcAft>
                    <a:spcPct val="15000"/>
                  </a:spcAft>
                  <a:buClrTx/>
                  <a:buSzTx/>
                  <a:buFontTx/>
                  <a:buChar char="••"/>
                  <a:tabLst/>
                  <a:defRPr/>
                </a:pPr>
                <a:endParaRPr kumimoji="0" lang="zh-TW" altLang="en-US" sz="3600" b="0" i="0" u="none" strike="noStrike" kern="1200" cap="none" spc="0" normalizeH="0" baseline="0" noProof="0" dirty="0">
                  <a:ln>
                    <a:noFill/>
                  </a:ln>
                  <a:solidFill>
                    <a:srgbClr val="1E2A26">
                      <a:hueOff val="0"/>
                      <a:satOff val="0"/>
                      <a:lumOff val="0"/>
                      <a:alphaOff val="0"/>
                    </a:srgbClr>
                  </a:solidFill>
                  <a:effectLst/>
                  <a:uLnTx/>
                  <a:uFillTx/>
                  <a:latin typeface="Aileron Light"/>
                  <a:cs typeface="+mn-cs"/>
                </a:endParaRPr>
              </a:p>
            </p:txBody>
          </p:sp>
        </p:grpSp>
        <p:grpSp>
          <p:nvGrpSpPr>
            <p:cNvPr id="30" name="群組 29"/>
            <p:cNvGrpSpPr/>
            <p:nvPr/>
          </p:nvGrpSpPr>
          <p:grpSpPr>
            <a:xfrm>
              <a:off x="990296" y="2025352"/>
              <a:ext cx="4319997" cy="619920"/>
              <a:chOff x="864805" y="69708"/>
              <a:chExt cx="4319997" cy="619920"/>
            </a:xfrm>
          </p:grpSpPr>
          <p:sp>
            <p:nvSpPr>
              <p:cNvPr id="31" name="圓角矩形 30"/>
              <p:cNvSpPr/>
              <p:nvPr/>
            </p:nvSpPr>
            <p:spPr>
              <a:xfrm>
                <a:off x="864805" y="69708"/>
                <a:ext cx="4319997" cy="619920"/>
              </a:xfrm>
              <a:prstGeom prst="roundRect">
                <a:avLst/>
              </a:prstGeom>
              <a:solidFill>
                <a:schemeClr val="accent1">
                  <a:lumMod val="50000"/>
                </a:schemeClr>
              </a:solidFill>
            </p:spPr>
            <p:style>
              <a:lnRef idx="0">
                <a:schemeClr val="lt1">
                  <a:hueOff val="0"/>
                  <a:satOff val="0"/>
                  <a:lumOff val="0"/>
                  <a:alphaOff val="0"/>
                </a:schemeClr>
              </a:lnRef>
              <a:fillRef idx="3">
                <a:scrgbClr r="0" g="0" b="0"/>
              </a:fillRef>
              <a:effectRef idx="3">
                <a:schemeClr val="accent4">
                  <a:hueOff val="0"/>
                  <a:satOff val="0"/>
                  <a:lumOff val="0"/>
                  <a:alphaOff val="0"/>
                </a:schemeClr>
              </a:effectRef>
              <a:fontRef idx="minor">
                <a:schemeClr val="lt1"/>
              </a:fontRef>
            </p:style>
          </p:sp>
          <p:sp>
            <p:nvSpPr>
              <p:cNvPr id="32" name="圓角矩形 4"/>
              <p:cNvSpPr/>
              <p:nvPr/>
            </p:nvSpPr>
            <p:spPr>
              <a:xfrm>
                <a:off x="895067" y="99970"/>
                <a:ext cx="4289735" cy="5593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4800" b="1" i="0" u="none" strike="noStrike" kern="0" cap="none" spc="0" normalizeH="0" baseline="0" noProof="0" dirty="0">
                    <a:ln>
                      <a:noFill/>
                    </a:ln>
                    <a:solidFill>
                      <a:srgbClr val="FFFFFF"/>
                    </a:solidFill>
                    <a:effectLst/>
                    <a:uLnTx/>
                    <a:uFillTx/>
                    <a:latin typeface="標楷體" pitchFamily="65" charset="-120"/>
                    <a:ea typeface="標楷體" pitchFamily="65" charset="-120"/>
                    <a:cs typeface="+mn-cs"/>
                  </a:rPr>
                  <a:t>就學貸款</a:t>
                </a:r>
                <a:endParaRPr kumimoji="0" lang="zh-TW" altLang="en-US" sz="4800" b="1" i="0" u="none" strike="noStrike" kern="0" cap="none" spc="0" normalizeH="0" baseline="0" noProof="0" dirty="0">
                  <a:ln>
                    <a:noFill/>
                  </a:ln>
                  <a:solidFill>
                    <a:srgbClr val="FFFFFF"/>
                  </a:solidFill>
                  <a:effectLst/>
                  <a:uLnTx/>
                  <a:uFillTx/>
                  <a:latin typeface="Aileron Light"/>
                  <a:cs typeface="+mn-cs"/>
                </a:endParaRPr>
              </a:p>
            </p:txBody>
          </p:sp>
        </p:grpSp>
      </p:grpSp>
      <p:grpSp>
        <p:nvGrpSpPr>
          <p:cNvPr id="35" name="群組 34"/>
          <p:cNvGrpSpPr/>
          <p:nvPr/>
        </p:nvGrpSpPr>
        <p:grpSpPr>
          <a:xfrm>
            <a:off x="494359" y="6673373"/>
            <a:ext cx="17296108" cy="1479848"/>
            <a:chOff x="495152" y="2025352"/>
            <a:chExt cx="17296108" cy="1479848"/>
          </a:xfrm>
        </p:grpSpPr>
        <p:grpSp>
          <p:nvGrpSpPr>
            <p:cNvPr id="36" name="群組 35"/>
            <p:cNvGrpSpPr/>
            <p:nvPr/>
          </p:nvGrpSpPr>
          <p:grpSpPr>
            <a:xfrm>
              <a:off x="495152" y="2324669"/>
              <a:ext cx="17296108" cy="1180531"/>
              <a:chOff x="0" y="379669"/>
              <a:chExt cx="17296108" cy="925367"/>
            </a:xfrm>
          </p:grpSpPr>
          <p:sp>
            <p:nvSpPr>
              <p:cNvPr id="40" name="矩形 39"/>
              <p:cNvSpPr/>
              <p:nvPr/>
            </p:nvSpPr>
            <p:spPr>
              <a:xfrm>
                <a:off x="0" y="558859"/>
                <a:ext cx="17296108" cy="746177"/>
              </a:xfrm>
              <a:prstGeom prst="rect">
                <a:avLst/>
              </a:prstGeom>
              <a:solidFill>
                <a:srgbClr val="FFFFFF">
                  <a:alpha val="90000"/>
                </a:srgbClr>
              </a:solidFill>
              <a:ln w="38100">
                <a:solidFill>
                  <a:srgbClr val="FF0000"/>
                </a:solidFill>
              </a:ln>
            </p:spPr>
            <p:style>
              <a:lnRef idx="1">
                <a:scrgbClr r="0" g="0" b="0"/>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41" name="矩形 40"/>
              <p:cNvSpPr/>
              <p:nvPr/>
            </p:nvSpPr>
            <p:spPr>
              <a:xfrm>
                <a:off x="0" y="379669"/>
                <a:ext cx="17296108" cy="74617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42370" tIns="437388" rIns="1342370" bIns="256032" numCol="1" spcCol="1270" anchor="t" anchorCtr="0">
                <a:noAutofit/>
              </a:bodyPr>
              <a:lstStyle/>
              <a:p>
                <a:pPr marL="449263" marR="0" lvl="1" indent="-449263" algn="l" defTabSz="1600200" rtl="0" eaLnBrk="1" fontAlgn="auto" latinLnBrk="0" hangingPunct="1">
                  <a:lnSpc>
                    <a:spcPct val="90000"/>
                  </a:lnSpc>
                  <a:spcBef>
                    <a:spcPct val="0"/>
                  </a:spcBef>
                  <a:spcAft>
                    <a:spcPct val="15000"/>
                  </a:spcAft>
                  <a:buClrTx/>
                  <a:buSzTx/>
                  <a:buFontTx/>
                  <a:buChar char="••"/>
                  <a:tabLst/>
                  <a:defRPr/>
                </a:pPr>
                <a:r>
                  <a:rPr kumimoji="0" lang="zh-TW" altLang="en-US" sz="3600" b="0" i="0" u="none" strike="noStrike" kern="1200" cap="none" spc="0" normalizeH="0" baseline="0" noProof="0" dirty="0">
                    <a:ln>
                      <a:noFill/>
                    </a:ln>
                    <a:solidFill>
                      <a:srgbClr val="1E2A26">
                        <a:hueOff val="0"/>
                        <a:satOff val="0"/>
                        <a:lumOff val="0"/>
                        <a:alphaOff val="0"/>
                      </a:srgbClr>
                    </a:solidFill>
                    <a:effectLst/>
                    <a:uLnTx/>
                    <a:uFillTx/>
                    <a:latin typeface="標楷體" pitchFamily="65" charset="-120"/>
                    <a:ea typeface="標楷體" pitchFamily="65" charset="-120"/>
                    <a:cs typeface="+mn-cs"/>
                  </a:rPr>
                  <a:t>校內大型活動及社團系列活動。</a:t>
                </a:r>
                <a:endParaRPr kumimoji="0" lang="zh-TW" altLang="fr-FR" sz="3600" b="0" i="0" u="none" strike="noStrike" kern="1200" cap="none" spc="0" normalizeH="0" baseline="0" noProof="0" dirty="0">
                  <a:ln>
                    <a:noFill/>
                  </a:ln>
                  <a:solidFill>
                    <a:srgbClr val="1E2A26">
                      <a:hueOff val="0"/>
                      <a:satOff val="0"/>
                      <a:lumOff val="0"/>
                      <a:alphaOff val="0"/>
                    </a:srgbClr>
                  </a:solidFill>
                  <a:effectLst/>
                  <a:uLnTx/>
                  <a:uFillTx/>
                  <a:latin typeface="標楷體" pitchFamily="65" charset="-120"/>
                  <a:ea typeface="標楷體" pitchFamily="65" charset="-120"/>
                  <a:cs typeface="+mn-cs"/>
                </a:endParaRPr>
              </a:p>
              <a:p>
                <a:pPr marL="449263" marR="0" lvl="1" indent="-449263" algn="l" defTabSz="1600200" rtl="0" eaLnBrk="1" fontAlgn="auto" latinLnBrk="0" hangingPunct="1">
                  <a:lnSpc>
                    <a:spcPct val="90000"/>
                  </a:lnSpc>
                  <a:spcBef>
                    <a:spcPct val="0"/>
                  </a:spcBef>
                  <a:spcAft>
                    <a:spcPct val="15000"/>
                  </a:spcAft>
                  <a:buClrTx/>
                  <a:buSzTx/>
                  <a:buFontTx/>
                  <a:buChar char="••"/>
                  <a:tabLst/>
                  <a:defRPr/>
                </a:pPr>
                <a:endParaRPr kumimoji="0" lang="zh-TW" altLang="fr-FR" sz="3600" b="0" i="0" u="none" strike="noStrike" kern="1200" cap="none" spc="0" normalizeH="0" baseline="0" noProof="0" dirty="0">
                  <a:ln>
                    <a:noFill/>
                  </a:ln>
                  <a:solidFill>
                    <a:srgbClr val="1E2A26">
                      <a:hueOff val="0"/>
                      <a:satOff val="0"/>
                      <a:lumOff val="0"/>
                      <a:alphaOff val="0"/>
                    </a:srgbClr>
                  </a:solidFill>
                  <a:effectLst/>
                  <a:uLnTx/>
                  <a:uFillTx/>
                  <a:latin typeface="標楷體" pitchFamily="65" charset="-120"/>
                  <a:ea typeface="標楷體" pitchFamily="65" charset="-120"/>
                  <a:cs typeface="+mn-cs"/>
                </a:endParaRPr>
              </a:p>
              <a:p>
                <a:pPr marL="449263" marR="0" lvl="1" indent="-449263" algn="l" defTabSz="1600200" rtl="0" eaLnBrk="1" fontAlgn="auto" latinLnBrk="0" hangingPunct="1">
                  <a:lnSpc>
                    <a:spcPct val="90000"/>
                  </a:lnSpc>
                  <a:spcBef>
                    <a:spcPct val="0"/>
                  </a:spcBef>
                  <a:spcAft>
                    <a:spcPct val="15000"/>
                  </a:spcAft>
                  <a:buClrTx/>
                  <a:buSzTx/>
                  <a:buFontTx/>
                  <a:buChar char="••"/>
                  <a:tabLst/>
                  <a:defRPr/>
                </a:pPr>
                <a:endParaRPr kumimoji="0" lang="zh-TW" altLang="en-US" sz="3600" b="0" i="0" u="none" strike="noStrike" kern="1200" cap="none" spc="0" normalizeH="0" baseline="0" noProof="0" dirty="0">
                  <a:ln>
                    <a:noFill/>
                  </a:ln>
                  <a:solidFill>
                    <a:srgbClr val="1E2A26">
                      <a:hueOff val="0"/>
                      <a:satOff val="0"/>
                      <a:lumOff val="0"/>
                      <a:alphaOff val="0"/>
                    </a:srgbClr>
                  </a:solidFill>
                  <a:effectLst/>
                  <a:uLnTx/>
                  <a:uFillTx/>
                  <a:latin typeface="Aileron Light"/>
                  <a:cs typeface="+mn-cs"/>
                </a:endParaRPr>
              </a:p>
            </p:txBody>
          </p:sp>
        </p:grpSp>
        <p:grpSp>
          <p:nvGrpSpPr>
            <p:cNvPr id="37" name="群組 36"/>
            <p:cNvGrpSpPr/>
            <p:nvPr/>
          </p:nvGrpSpPr>
          <p:grpSpPr>
            <a:xfrm>
              <a:off x="990296" y="2025352"/>
              <a:ext cx="4319997" cy="619920"/>
              <a:chOff x="864805" y="69708"/>
              <a:chExt cx="4319997" cy="619920"/>
            </a:xfrm>
          </p:grpSpPr>
          <p:sp>
            <p:nvSpPr>
              <p:cNvPr id="38" name="圓角矩形 37"/>
              <p:cNvSpPr/>
              <p:nvPr/>
            </p:nvSpPr>
            <p:spPr>
              <a:xfrm>
                <a:off x="864805" y="69708"/>
                <a:ext cx="4319997" cy="619920"/>
              </a:xfrm>
              <a:prstGeom prst="roundRect">
                <a:avLst/>
              </a:prstGeom>
              <a:solidFill>
                <a:srgbClr val="FF0000"/>
              </a:solidFill>
            </p:spPr>
            <p:style>
              <a:lnRef idx="0">
                <a:schemeClr val="lt1">
                  <a:hueOff val="0"/>
                  <a:satOff val="0"/>
                  <a:lumOff val="0"/>
                  <a:alphaOff val="0"/>
                </a:schemeClr>
              </a:lnRef>
              <a:fillRef idx="3">
                <a:scrgbClr r="0" g="0" b="0"/>
              </a:fillRef>
              <a:effectRef idx="3">
                <a:schemeClr val="accent4">
                  <a:hueOff val="0"/>
                  <a:satOff val="0"/>
                  <a:lumOff val="0"/>
                  <a:alphaOff val="0"/>
                </a:schemeClr>
              </a:effectRef>
              <a:fontRef idx="minor">
                <a:schemeClr val="lt1"/>
              </a:fontRef>
            </p:style>
          </p:sp>
          <p:sp>
            <p:nvSpPr>
              <p:cNvPr id="39" name="圓角矩形 4"/>
              <p:cNvSpPr/>
              <p:nvPr/>
            </p:nvSpPr>
            <p:spPr>
              <a:xfrm>
                <a:off x="895067" y="99970"/>
                <a:ext cx="4289735" cy="5593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4800" b="1" i="0" u="none" strike="noStrike" kern="0" cap="none" spc="0" normalizeH="0" baseline="0" noProof="0" dirty="0">
                    <a:ln>
                      <a:noFill/>
                    </a:ln>
                    <a:solidFill>
                      <a:srgbClr val="FFFD8B"/>
                    </a:solidFill>
                    <a:effectLst/>
                    <a:uLnTx/>
                    <a:uFillTx/>
                    <a:latin typeface="標楷體" pitchFamily="65" charset="-120"/>
                    <a:ea typeface="標楷體" pitchFamily="65" charset="-120"/>
                    <a:cs typeface="+mn-cs"/>
                  </a:rPr>
                  <a:t>籌辦活動</a:t>
                </a:r>
                <a:endParaRPr kumimoji="0" lang="zh-TW" altLang="en-US" sz="4800" b="1" i="0" u="none" strike="noStrike" kern="0" cap="none" spc="0" normalizeH="0" baseline="0" noProof="0" dirty="0">
                  <a:ln>
                    <a:noFill/>
                  </a:ln>
                  <a:solidFill>
                    <a:srgbClr val="FFFD8B"/>
                  </a:solidFill>
                  <a:effectLst/>
                  <a:uLnTx/>
                  <a:uFillTx/>
                  <a:latin typeface="Aileron Light"/>
                  <a:cs typeface="+mn-cs"/>
                </a:endParaRPr>
              </a:p>
            </p:txBody>
          </p:sp>
        </p:grpSp>
      </p:grpSp>
      <p:sp>
        <p:nvSpPr>
          <p:cNvPr id="42" name="タイトル 5"/>
          <p:cNvSpPr>
            <a:spLocks noGrp="1"/>
          </p:cNvSpPr>
          <p:nvPr>
            <p:ph type="title"/>
          </p:nvPr>
        </p:nvSpPr>
        <p:spPr>
          <a:xfrm>
            <a:off x="729782" y="43862"/>
            <a:ext cx="3984759" cy="1403936"/>
          </a:xfrm>
        </p:spPr>
        <p:txBody>
          <a:bodyPr>
            <a:normAutofit/>
          </a:bodyPr>
          <a:lstStyle/>
          <a:p>
            <a:r>
              <a:rPr lang="zh-TW" altLang="en-US" b="1" dirty="0">
                <a:latin typeface="微軟正黑體" pitchFamily="34" charset="-120"/>
                <a:ea typeface="微軟正黑體" pitchFamily="34" charset="-120"/>
              </a:rPr>
              <a:t>服務項目</a:t>
            </a:r>
            <a:endParaRPr lang="en-US" b="1" dirty="0">
              <a:latin typeface="微軟正黑體" pitchFamily="34" charset="-120"/>
              <a:ea typeface="微軟正黑體" pitchFamily="34" charset="-120"/>
            </a:endParaRPr>
          </a:p>
        </p:txBody>
      </p:sp>
      <p:sp>
        <p:nvSpPr>
          <p:cNvPr id="3" name="投影片編號版面配置區 2">
            <a:extLst>
              <a:ext uri="{FF2B5EF4-FFF2-40B4-BE49-F238E27FC236}">
                <a16:creationId xmlns:a16="http://schemas.microsoft.com/office/drawing/2014/main" id="{2E2824BB-33B4-94FF-76D1-2D5CF5E794E2}"/>
              </a:ext>
            </a:extLst>
          </p:cNvPr>
          <p:cNvSpPr>
            <a:spLocks noGrp="1"/>
          </p:cNvSpPr>
          <p:nvPr>
            <p:ph type="sldNum" sz="quarter" idx="12"/>
          </p:nvPr>
        </p:nvSpPr>
        <p:spPr/>
        <p:txBody>
          <a:bodyPr/>
          <a:lstStyle/>
          <a:p>
            <a:fld id="{D186756A-1D25-48B6-85C5-45BE373E4F3C}" type="slidenum">
              <a:rPr lang="zh-TW" altLang="en-US" smtClean="0"/>
              <a:t>7</a:t>
            </a:fld>
            <a:endParaRPr lang="zh-TW" altLang="en-US"/>
          </a:p>
        </p:txBody>
      </p:sp>
    </p:spTree>
    <p:extLst>
      <p:ext uri="{BB962C8B-B14F-4D97-AF65-F5344CB8AC3E}">
        <p14:creationId xmlns:p14="http://schemas.microsoft.com/office/powerpoint/2010/main" val="1529942070"/>
      </p:ext>
    </p:extLst>
  </p:cSld>
  <p:clrMapOvr>
    <a:masterClrMapping/>
  </p:clrMapOvr>
  <mc:AlternateContent xmlns:mc="http://schemas.openxmlformats.org/markup-compatibility/2006" xmlns:p14="http://schemas.microsoft.com/office/powerpoint/2010/main">
    <mc:Choice Requires="p14">
      <p:transition p14:dur="0" advTm="3066"/>
    </mc:Choice>
    <mc:Fallback xmlns="">
      <p:transition advTm="3066"/>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表格 13"/>
          <p:cNvGraphicFramePr>
            <a:graphicFrameLocks noGrp="1"/>
          </p:cNvGraphicFramePr>
          <p:nvPr>
            <p:extLst>
              <p:ext uri="{D42A27DB-BD31-4B8C-83A1-F6EECF244321}">
                <p14:modId xmlns:p14="http://schemas.microsoft.com/office/powerpoint/2010/main" val="3664468622"/>
              </p:ext>
            </p:extLst>
          </p:nvPr>
        </p:nvGraphicFramePr>
        <p:xfrm>
          <a:off x="473194" y="2244437"/>
          <a:ext cx="17298243" cy="6111605"/>
        </p:xfrm>
        <a:graphic>
          <a:graphicData uri="http://schemas.openxmlformats.org/drawingml/2006/table">
            <a:tbl>
              <a:tblPr firstRow="1" bandRow="1">
                <a:tableStyleId>{5C22544A-7EE6-4342-B048-85BDC9FD1C3A}</a:tableStyleId>
              </a:tblPr>
              <a:tblGrid>
                <a:gridCol w="2931388">
                  <a:extLst>
                    <a:ext uri="{9D8B030D-6E8A-4147-A177-3AD203B41FA5}">
                      <a16:colId xmlns:a16="http://schemas.microsoft.com/office/drawing/2014/main" val="20000"/>
                    </a:ext>
                  </a:extLst>
                </a:gridCol>
                <a:gridCol w="2061132">
                  <a:extLst>
                    <a:ext uri="{9D8B030D-6E8A-4147-A177-3AD203B41FA5}">
                      <a16:colId xmlns:a16="http://schemas.microsoft.com/office/drawing/2014/main" val="20001"/>
                    </a:ext>
                  </a:extLst>
                </a:gridCol>
                <a:gridCol w="10112796">
                  <a:extLst>
                    <a:ext uri="{9D8B030D-6E8A-4147-A177-3AD203B41FA5}">
                      <a16:colId xmlns:a16="http://schemas.microsoft.com/office/drawing/2014/main" val="20002"/>
                    </a:ext>
                  </a:extLst>
                </a:gridCol>
                <a:gridCol w="2192927">
                  <a:extLst>
                    <a:ext uri="{9D8B030D-6E8A-4147-A177-3AD203B41FA5}">
                      <a16:colId xmlns:a16="http://schemas.microsoft.com/office/drawing/2014/main" val="20003"/>
                    </a:ext>
                  </a:extLst>
                </a:gridCol>
              </a:tblGrid>
              <a:tr h="1145263">
                <a:tc>
                  <a:txBody>
                    <a:bodyPr/>
                    <a:lstStyle/>
                    <a:p>
                      <a:pPr algn="ctr"/>
                      <a:r>
                        <a:rPr lang="zh-TW" altLang="en-US" sz="3600" dirty="0">
                          <a:solidFill>
                            <a:srgbClr val="FFFF00"/>
                          </a:solidFill>
                          <a:latin typeface="微軟正黑體" pitchFamily="34" charset="-120"/>
                          <a:ea typeface="微軟正黑體" pitchFamily="34" charset="-120"/>
                        </a:rPr>
                        <a:t>職稱</a:t>
                      </a:r>
                    </a:p>
                  </a:txBody>
                  <a:tcPr marL="91432" marR="91432" marT="45716" marB="45716" anchor="ctr" anchorCtr="1">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3600" dirty="0">
                          <a:solidFill>
                            <a:srgbClr val="FFFF00"/>
                          </a:solidFill>
                          <a:latin typeface="微軟正黑體" pitchFamily="34" charset="-120"/>
                          <a:ea typeface="微軟正黑體" pitchFamily="34" charset="-120"/>
                        </a:rPr>
                        <a:t>姓名</a:t>
                      </a:r>
                    </a:p>
                  </a:txBody>
                  <a:tcPr marL="91432" marR="91432" marT="45716" marB="45716"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3600" dirty="0">
                          <a:solidFill>
                            <a:srgbClr val="FFFF00"/>
                          </a:solidFill>
                          <a:latin typeface="微軟正黑體" pitchFamily="34" charset="-120"/>
                          <a:ea typeface="微軟正黑體" pitchFamily="34" charset="-120"/>
                        </a:rPr>
                        <a:t>服務項目</a:t>
                      </a:r>
                    </a:p>
                  </a:txBody>
                  <a:tcPr marL="91432" marR="91432" marT="45716" marB="45716"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3600" dirty="0">
                          <a:solidFill>
                            <a:srgbClr val="FFFF00"/>
                          </a:solidFill>
                          <a:latin typeface="微軟正黑體" pitchFamily="34" charset="-120"/>
                          <a:ea typeface="微軟正黑體" pitchFamily="34" charset="-120"/>
                        </a:rPr>
                        <a:t>分機</a:t>
                      </a:r>
                    </a:p>
                  </a:txBody>
                  <a:tcPr marL="91432" marR="91432" marT="45716" marB="45716" anchor="ctr" anchorCtr="1">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254338">
                <a:tc>
                  <a:txBody>
                    <a:bodyPr/>
                    <a:lstStyle/>
                    <a:p>
                      <a:pPr algn="ctr"/>
                      <a:r>
                        <a:rPr lang="zh-TW" altLang="en-US" sz="4000" b="1" dirty="0">
                          <a:latin typeface="微軟正黑體" pitchFamily="34" charset="-120"/>
                          <a:ea typeface="微軟正黑體" pitchFamily="34" charset="-120"/>
                        </a:rPr>
                        <a:t>中心主任</a:t>
                      </a:r>
                    </a:p>
                  </a:txBody>
                  <a:tcPr marL="91432" marR="91432" marT="45716" marB="45716" anchor="ctr" anchorCtr="1">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4000" b="1" dirty="0">
                          <a:latin typeface="微軟正黑體" pitchFamily="34" charset="-120"/>
                          <a:ea typeface="微軟正黑體" pitchFamily="34" charset="-120"/>
                        </a:rPr>
                        <a:t>方信雄</a:t>
                      </a:r>
                    </a:p>
                  </a:txBody>
                  <a:tcPr marL="91432" marR="91432" marT="45716" marB="45716"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TW" altLang="en-US" sz="4000" b="1" dirty="0">
                          <a:latin typeface="微軟正黑體" pitchFamily="34" charset="-120"/>
                          <a:ea typeface="微軟正黑體" pitchFamily="34" charset="-120"/>
                        </a:rPr>
                        <a:t>綜理及督導原資中心、完善助學計畫及高教深耕提升高教公共性各項事務</a:t>
                      </a:r>
                      <a:endParaRPr lang="en-US" altLang="zh-TW" sz="4000" b="1" dirty="0">
                        <a:latin typeface="微軟正黑體" pitchFamily="34" charset="-120"/>
                        <a:ea typeface="微軟正黑體" pitchFamily="34" charset="-120"/>
                      </a:endParaRPr>
                    </a:p>
                  </a:txBody>
                  <a:tcPr marL="91432" marR="91432"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4000" b="1" dirty="0">
                          <a:latin typeface="微軟正黑體" pitchFamily="34" charset="-120"/>
                          <a:ea typeface="微軟正黑體" pitchFamily="34" charset="-120"/>
                        </a:rPr>
                        <a:t>1201</a:t>
                      </a:r>
                      <a:endParaRPr lang="zh-TW" altLang="en-US" sz="4000" b="1" dirty="0">
                        <a:latin typeface="微軟正黑體" pitchFamily="34" charset="-120"/>
                        <a:ea typeface="微軟正黑體" pitchFamily="34" charset="-120"/>
                      </a:endParaRPr>
                    </a:p>
                  </a:txBody>
                  <a:tcPr marL="91432" marR="91432" marT="45716" marB="45716" anchor="ctr" anchorCtr="1">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254338">
                <a:tc>
                  <a:txBody>
                    <a:bodyPr/>
                    <a:lstStyle/>
                    <a:p>
                      <a:pPr algn="ctr"/>
                      <a:r>
                        <a:rPr lang="zh-TW" altLang="en-US" sz="4000" b="1" dirty="0">
                          <a:latin typeface="微軟正黑體" pitchFamily="34" charset="-120"/>
                          <a:ea typeface="微軟正黑體" pitchFamily="34" charset="-120"/>
                        </a:rPr>
                        <a:t>執行秘書</a:t>
                      </a:r>
                    </a:p>
                  </a:txBody>
                  <a:tcPr marL="91432" marR="91432" marT="45716" marB="45716" anchor="ctr" anchorCtr="1">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4000" b="1" dirty="0">
                          <a:latin typeface="微軟正黑體" pitchFamily="34" charset="-120"/>
                          <a:ea typeface="微軟正黑體" pitchFamily="34" charset="-120"/>
                        </a:rPr>
                        <a:t>李安娜</a:t>
                      </a:r>
                    </a:p>
                  </a:txBody>
                  <a:tcPr marL="91432" marR="91432" marT="45716" marB="45716"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TW" altLang="en-US" sz="4000" b="1" dirty="0">
                          <a:latin typeface="微軟正黑體" pitchFamily="34" charset="-120"/>
                          <a:ea typeface="微軟正黑體" pitchFamily="34" charset="-120"/>
                        </a:rPr>
                        <a:t>協助督導及規畫原資中心、完善助學計畫及高教深耕提升高教公共性各項事務</a:t>
                      </a:r>
                      <a:endParaRPr lang="en-US" altLang="zh-TW" sz="4000" b="1" dirty="0">
                        <a:latin typeface="微軟正黑體" pitchFamily="34" charset="-120"/>
                        <a:ea typeface="微軟正黑體" pitchFamily="34" charset="-120"/>
                      </a:endParaRPr>
                    </a:p>
                  </a:txBody>
                  <a:tcPr marL="91432" marR="91432"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4000" b="1" dirty="0">
                          <a:latin typeface="微軟正黑體" pitchFamily="34" charset="-120"/>
                          <a:ea typeface="微軟正黑體" pitchFamily="34" charset="-120"/>
                        </a:rPr>
                        <a:t>1241</a:t>
                      </a:r>
                      <a:endParaRPr lang="zh-TW" altLang="en-US" sz="4000" b="1" dirty="0">
                        <a:latin typeface="微軟正黑體" pitchFamily="34" charset="-120"/>
                        <a:ea typeface="微軟正黑體" pitchFamily="34" charset="-120"/>
                      </a:endParaRPr>
                    </a:p>
                  </a:txBody>
                  <a:tcPr marL="91432" marR="91432" marT="45716" marB="45716" anchor="ctr" anchorCtr="1">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345078">
                <a:tc>
                  <a:txBody>
                    <a:bodyPr/>
                    <a:lstStyle/>
                    <a:p>
                      <a:pPr algn="ctr"/>
                      <a:r>
                        <a:rPr lang="zh-TW" altLang="en-US" sz="4000" b="1" dirty="0">
                          <a:latin typeface="微軟正黑體" pitchFamily="34" charset="-120"/>
                          <a:ea typeface="微軟正黑體" pitchFamily="34" charset="-120"/>
                        </a:rPr>
                        <a:t>專任助理</a:t>
                      </a:r>
                    </a:p>
                  </a:txBody>
                  <a:tcPr marL="91432" marR="91432" marT="45716" marB="45716" anchor="ctr" anchorCtr="1">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4000" b="1" dirty="0">
                          <a:latin typeface="微軟正黑體" pitchFamily="34" charset="-120"/>
                          <a:ea typeface="微軟正黑體" pitchFamily="34" charset="-120"/>
                        </a:rPr>
                        <a:t>張秀霞</a:t>
                      </a:r>
                      <a:br>
                        <a:rPr lang="en-US" altLang="zh-TW" sz="4000" b="1" dirty="0">
                          <a:latin typeface="微軟正黑體" pitchFamily="34" charset="-120"/>
                          <a:ea typeface="微軟正黑體" pitchFamily="34" charset="-120"/>
                        </a:rPr>
                      </a:br>
                      <a:r>
                        <a:rPr lang="zh-TW" altLang="en-US" sz="4000" b="1" dirty="0">
                          <a:latin typeface="微軟正黑體" pitchFamily="34" charset="-120"/>
                          <a:ea typeface="微軟正黑體" pitchFamily="34" charset="-120"/>
                        </a:rPr>
                        <a:t>游蓓昀</a:t>
                      </a:r>
                    </a:p>
                  </a:txBody>
                  <a:tcPr marL="91432" marR="91432" marT="45716" marB="45716"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771474" rtl="0" eaLnBrk="1" fontAlgn="auto" latinLnBrk="0" hangingPunct="1">
                        <a:lnSpc>
                          <a:spcPct val="100000"/>
                        </a:lnSpc>
                        <a:spcBef>
                          <a:spcPts val="0"/>
                        </a:spcBef>
                        <a:spcAft>
                          <a:spcPts val="0"/>
                        </a:spcAft>
                        <a:buClrTx/>
                        <a:buSzTx/>
                        <a:buFontTx/>
                        <a:buNone/>
                        <a:tabLst/>
                        <a:defRPr/>
                      </a:pPr>
                      <a:r>
                        <a:rPr lang="zh-TW" altLang="en-US" sz="4000" b="1" dirty="0">
                          <a:latin typeface="微軟正黑體" pitchFamily="34" charset="-120"/>
                          <a:ea typeface="微軟正黑體" pitchFamily="34" charset="-120"/>
                        </a:rPr>
                        <a:t>規劃執行原住民活動、完善助學計畫及高教深耕提升高教公共性各項文書相關行政工作</a:t>
                      </a:r>
                    </a:p>
                  </a:txBody>
                  <a:tcPr marL="91432" marR="91432"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4000" b="1" dirty="0">
                          <a:latin typeface="微軟正黑體" pitchFamily="34" charset="-120"/>
                          <a:ea typeface="微軟正黑體" pitchFamily="34" charset="-120"/>
                        </a:rPr>
                        <a:t>1247</a:t>
                      </a:r>
                      <a:br>
                        <a:rPr lang="en-US" altLang="zh-TW" sz="4000" b="1" dirty="0">
                          <a:latin typeface="微軟正黑體" pitchFamily="34" charset="-120"/>
                          <a:ea typeface="微軟正黑體" pitchFamily="34" charset="-120"/>
                        </a:rPr>
                      </a:br>
                      <a:r>
                        <a:rPr lang="en-US" altLang="zh-TW" sz="4000" b="1" dirty="0">
                          <a:latin typeface="微軟正黑體" pitchFamily="34" charset="-120"/>
                          <a:ea typeface="微軟正黑體" pitchFamily="34" charset="-120"/>
                        </a:rPr>
                        <a:t>1248</a:t>
                      </a:r>
                      <a:endParaRPr lang="zh-TW" altLang="en-US" sz="4000" b="1" dirty="0">
                        <a:latin typeface="微軟正黑體" pitchFamily="34" charset="-120"/>
                        <a:ea typeface="微軟正黑體" pitchFamily="34" charset="-120"/>
                      </a:endParaRPr>
                    </a:p>
                  </a:txBody>
                  <a:tcPr marL="91432" marR="91432" marT="45716" marB="45716" anchor="ctr" anchorCtr="1">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5" name="タイトル 5"/>
          <p:cNvSpPr>
            <a:spLocks noGrp="1"/>
          </p:cNvSpPr>
          <p:nvPr>
            <p:ph type="title"/>
          </p:nvPr>
        </p:nvSpPr>
        <p:spPr>
          <a:xfrm>
            <a:off x="472442" y="1"/>
            <a:ext cx="5706686" cy="1722120"/>
          </a:xfrm>
        </p:spPr>
        <p:txBody>
          <a:bodyPr>
            <a:normAutofit/>
          </a:bodyPr>
          <a:lstStyle/>
          <a:p>
            <a:r>
              <a:rPr lang="zh-TW" altLang="en-US" b="1" dirty="0">
                <a:latin typeface="微軟正黑體" pitchFamily="34" charset="-120"/>
                <a:ea typeface="微軟正黑體" pitchFamily="34" charset="-120"/>
              </a:rPr>
              <a:t>原資中心成員</a:t>
            </a:r>
            <a:endParaRPr lang="en-US" b="1" dirty="0">
              <a:latin typeface="微軟正黑體" pitchFamily="34" charset="-120"/>
              <a:ea typeface="微軟正黑體" pitchFamily="34" charset="-120"/>
            </a:endParaRPr>
          </a:p>
        </p:txBody>
      </p:sp>
      <p:sp>
        <p:nvSpPr>
          <p:cNvPr id="3" name="投影片編號版面配置區 2">
            <a:extLst>
              <a:ext uri="{FF2B5EF4-FFF2-40B4-BE49-F238E27FC236}">
                <a16:creationId xmlns:a16="http://schemas.microsoft.com/office/drawing/2014/main" id="{CEB7AE07-4385-2F0A-C951-F751A7464E5C}"/>
              </a:ext>
            </a:extLst>
          </p:cNvPr>
          <p:cNvSpPr>
            <a:spLocks noGrp="1"/>
          </p:cNvSpPr>
          <p:nvPr>
            <p:ph type="sldNum" sz="quarter" idx="12"/>
          </p:nvPr>
        </p:nvSpPr>
        <p:spPr/>
        <p:txBody>
          <a:bodyPr/>
          <a:lstStyle/>
          <a:p>
            <a:fld id="{D186756A-1D25-48B6-85C5-45BE373E4F3C}" type="slidenum">
              <a:rPr lang="zh-TW" altLang="en-US" smtClean="0"/>
              <a:t>8</a:t>
            </a:fld>
            <a:endParaRPr lang="zh-TW" altLang="en-US"/>
          </a:p>
        </p:txBody>
      </p:sp>
    </p:spTree>
    <p:extLst>
      <p:ext uri="{BB962C8B-B14F-4D97-AF65-F5344CB8AC3E}">
        <p14:creationId xmlns:p14="http://schemas.microsoft.com/office/powerpoint/2010/main" val="1985924199"/>
      </p:ext>
    </p:extLst>
  </p:cSld>
  <p:clrMapOvr>
    <a:masterClrMapping/>
  </p:clrMapOvr>
  <mc:AlternateContent xmlns:mc="http://schemas.openxmlformats.org/markup-compatibility/2006" xmlns:p14="http://schemas.microsoft.com/office/powerpoint/2010/main">
    <mc:Choice Requires="p14">
      <p:transition p14:dur="0" advTm="3066"/>
    </mc:Choice>
    <mc:Fallback xmlns="">
      <p:transition advTm="306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資料庫圖表 2"/>
          <p:cNvGraphicFramePr/>
          <p:nvPr/>
        </p:nvGraphicFramePr>
        <p:xfrm>
          <a:off x="526473" y="1698629"/>
          <a:ext cx="17248909" cy="65032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タイトル 5"/>
          <p:cNvSpPr>
            <a:spLocks noGrp="1"/>
          </p:cNvSpPr>
          <p:nvPr>
            <p:ph type="title"/>
          </p:nvPr>
        </p:nvSpPr>
        <p:spPr>
          <a:xfrm>
            <a:off x="729782" y="43862"/>
            <a:ext cx="3984759" cy="1403936"/>
          </a:xfrm>
        </p:spPr>
        <p:txBody>
          <a:bodyPr>
            <a:normAutofit/>
          </a:bodyPr>
          <a:lstStyle/>
          <a:p>
            <a:r>
              <a:rPr lang="zh-TW" altLang="en-US" b="1" dirty="0">
                <a:latin typeface="微軟正黑體" pitchFamily="34" charset="-120"/>
                <a:ea typeface="微軟正黑體" pitchFamily="34" charset="-120"/>
              </a:rPr>
              <a:t>服務項目</a:t>
            </a:r>
            <a:endParaRPr lang="en-US" b="1" dirty="0">
              <a:latin typeface="微軟正黑體" pitchFamily="34" charset="-120"/>
              <a:ea typeface="微軟正黑體" pitchFamily="34" charset="-120"/>
            </a:endParaRPr>
          </a:p>
        </p:txBody>
      </p:sp>
      <p:sp>
        <p:nvSpPr>
          <p:cNvPr id="4" name="投影片編號版面配置區 3">
            <a:extLst>
              <a:ext uri="{FF2B5EF4-FFF2-40B4-BE49-F238E27FC236}">
                <a16:creationId xmlns:a16="http://schemas.microsoft.com/office/drawing/2014/main" id="{D5B2633B-1DDE-8ADD-D16A-865403FCBE99}"/>
              </a:ext>
            </a:extLst>
          </p:cNvPr>
          <p:cNvSpPr>
            <a:spLocks noGrp="1"/>
          </p:cNvSpPr>
          <p:nvPr>
            <p:ph type="sldNum" sz="quarter" idx="12"/>
          </p:nvPr>
        </p:nvSpPr>
        <p:spPr/>
        <p:txBody>
          <a:bodyPr/>
          <a:lstStyle/>
          <a:p>
            <a:fld id="{D186756A-1D25-48B6-85C5-45BE373E4F3C}" type="slidenum">
              <a:rPr lang="zh-TW" altLang="en-US" smtClean="0"/>
              <a:t>9</a:t>
            </a:fld>
            <a:endParaRPr lang="zh-TW" altLang="en-US"/>
          </a:p>
        </p:txBody>
      </p:sp>
    </p:spTree>
    <p:extLst>
      <p:ext uri="{BB962C8B-B14F-4D97-AF65-F5344CB8AC3E}">
        <p14:creationId xmlns:p14="http://schemas.microsoft.com/office/powerpoint/2010/main" val="652812296"/>
      </p:ext>
    </p:extLst>
  </p:cSld>
  <p:clrMapOvr>
    <a:masterClrMapping/>
  </p:clrMapOvr>
</p:sld>
</file>

<file path=ppt/theme/theme1.xml><?xml version="1.0" encoding="utf-8"?>
<a:theme xmlns:a="http://schemas.openxmlformats.org/drawingml/2006/main" name="NPU">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訂 1">
      <a:majorFont>
        <a:latin typeface="Times New Roman"/>
        <a:ea typeface="標楷體"/>
        <a:cs typeface=""/>
      </a:majorFont>
      <a:minorFont>
        <a:latin typeface="Times New Roman"/>
        <a:ea typeface="標楷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簡報16x9.potx" id="{04962FC3-66B3-416D-841C-96DDAED435E7}" vid="{9A01F1FB-D33E-4BB8-97A6-294C5B760A97}"/>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6635</TotalTime>
  <Words>1656</Words>
  <Application>Microsoft Office PowerPoint</Application>
  <PresentationFormat>自訂</PresentationFormat>
  <Paragraphs>293</Paragraphs>
  <Slides>39</Slides>
  <Notes>0</Notes>
  <HiddenSlides>0</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39</vt:i4>
      </vt:variant>
    </vt:vector>
  </HeadingPairs>
  <TitlesOfParts>
    <vt:vector size="47" baseType="lpstr">
      <vt:lpstr>Aileron Light</vt:lpstr>
      <vt:lpstr>微軟正黑體</vt:lpstr>
      <vt:lpstr>標楷體</vt:lpstr>
      <vt:lpstr>Arial</vt:lpstr>
      <vt:lpstr>Calibri</vt:lpstr>
      <vt:lpstr>Times New Roman</vt:lpstr>
      <vt:lpstr>Wingdings</vt:lpstr>
      <vt:lpstr>NPU</vt:lpstr>
      <vt:lpstr>國立澎湖科技大學 學務處簡介</vt:lpstr>
      <vt:lpstr>組織架構</vt:lpstr>
      <vt:lpstr>生輔組成員</vt:lpstr>
      <vt:lpstr>服務項目</vt:lpstr>
      <vt:lpstr>服務項目</vt:lpstr>
      <vt:lpstr>課指組成員</vt:lpstr>
      <vt:lpstr>服務項目</vt:lpstr>
      <vt:lpstr>原資中心成員</vt:lpstr>
      <vt:lpstr>服務項目</vt:lpstr>
      <vt:lpstr>體育組成員</vt:lpstr>
      <vt:lpstr>服務項目</vt:lpstr>
      <vt:lpstr>身心健康中心成員</vt:lpstr>
      <vt:lpstr>服務項目</vt:lpstr>
      <vt:lpstr>健康中心宣導事項</vt:lpstr>
      <vt:lpstr>健康中心宣導事項</vt:lpstr>
      <vt:lpstr>性平事件通報宣導:</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線上點名教學</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歡迎您的加入</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Betelgeuse</dc:title>
  <dc:creator>秋咲准</dc:creator>
  <cp:lastModifiedBy>user</cp:lastModifiedBy>
  <cp:revision>189</cp:revision>
  <dcterms:created xsi:type="dcterms:W3CDTF">2014-06-28T16:00:46Z</dcterms:created>
  <dcterms:modified xsi:type="dcterms:W3CDTF">2026-02-10T06:54:04Z</dcterms:modified>
</cp:coreProperties>
</file>