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9144000" cy="6858000" type="screen4x3"/>
  <p:notesSz cx="9866313" cy="673576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9097" y="107999"/>
            <a:ext cx="3315263" cy="801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6021322"/>
            <a:ext cx="9144000" cy="8366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6361" y="792937"/>
            <a:ext cx="803020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405" y="2414920"/>
            <a:ext cx="7869555" cy="18503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58200" y="6290690"/>
            <a:ext cx="188595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6361" y="792937"/>
            <a:ext cx="8030209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38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1.3.2</a:t>
            </a:r>
            <a:r>
              <a:rPr sz="380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 </a:t>
            </a:r>
            <a:r>
              <a:rPr sz="3800" spc="-3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</a:t>
            </a:r>
            <a:r>
              <a:rPr sz="3800" spc="-15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3</a:t>
            </a:r>
            <a:r>
              <a:rPr sz="3800" spc="-4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年教職員人數與變動趨勢圖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00" y="1371600"/>
            <a:ext cx="8637911" cy="46680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6361" y="792937"/>
            <a:ext cx="8030209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38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1.3.2</a:t>
            </a:r>
            <a:r>
              <a:rPr sz="380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 </a:t>
            </a:r>
            <a:r>
              <a:rPr sz="3800" spc="-3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</a:t>
            </a:r>
            <a:r>
              <a:rPr sz="3800" spc="-15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3</a:t>
            </a:r>
            <a:r>
              <a:rPr sz="3800" spc="-4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年教職員人數與變動趨勢圖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790652"/>
              </p:ext>
            </p:extLst>
          </p:nvPr>
        </p:nvGraphicFramePr>
        <p:xfrm>
          <a:off x="690881" y="1600200"/>
          <a:ext cx="7767319" cy="4217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04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4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000" b="1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人數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</a:txBody>
                  <a:tcPr marL="0" marR="0" marT="2159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11</a:t>
                      </a:r>
                      <a:r>
                        <a:rPr lang="en-US" altLang="zh-TW" sz="1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</a:t>
                      </a:r>
                      <a:r>
                        <a:rPr sz="1800" b="1" spc="-2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學年度</a:t>
                      </a:r>
                      <a:endParaRPr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</a:txBody>
                  <a:tcPr marL="0" marR="0" marT="2159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11</a:t>
                      </a:r>
                      <a:r>
                        <a:rPr lang="en-US" altLang="zh-TW" sz="1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3</a:t>
                      </a:r>
                      <a:r>
                        <a:rPr sz="1800" b="1" spc="-2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學年度</a:t>
                      </a:r>
                      <a:endParaRPr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</a:txBody>
                  <a:tcPr marL="0" marR="0" marT="2159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11</a:t>
                      </a:r>
                      <a:r>
                        <a:rPr lang="en-US" altLang="zh-TW" sz="1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4</a:t>
                      </a:r>
                      <a:r>
                        <a:rPr sz="1800" b="1" spc="-2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學年度</a:t>
                      </a:r>
                      <a:endParaRPr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</a:txBody>
                  <a:tcPr marL="0" marR="0" marT="2159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150"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教師</a:t>
                      </a:r>
                      <a:r>
                        <a:rPr sz="2000" b="1" spc="-4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altLang="en-US" sz="2000" b="1" spc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專任</a:t>
                      </a:r>
                      <a:r>
                        <a:rPr lang="zh-TW" altLang="en-US" sz="2000" b="1" spc="2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、</a:t>
                      </a:r>
                      <a:r>
                        <a:rPr lang="zh-TW" altLang="en-US" sz="2000" b="1" spc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專案</a:t>
                      </a:r>
                      <a:r>
                        <a:rPr lang="zh-TW" altLang="en-US" sz="2000" b="1" spc="2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、</a:t>
                      </a:r>
                      <a:r>
                        <a:rPr lang="zh-TW" altLang="en-US" sz="2000" b="1" spc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兼任</a:t>
                      </a:r>
                      <a:r>
                        <a:rPr sz="2000" b="1" spc="-5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181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68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55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805"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15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專任教師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</a:txBody>
                  <a:tcPr marL="0" marR="0" marT="2794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00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04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05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805"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zh-TW" altLang="en-US" sz="2000" b="1" spc="-1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專案教師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</a:txBody>
                  <a:tcPr marL="0" marR="0" marT="2794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36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29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26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397035"/>
                  </a:ext>
                </a:extLst>
              </a:tr>
              <a:tr h="680460"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1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兼任教師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</a:txBody>
                  <a:tcPr marL="0" marR="0" marT="2794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45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n-US" altLang="zh-TW"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35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lang="en-US" altLang="zh-TW"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24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2794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535"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spc="2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專任職員、</a:t>
                      </a:r>
                      <a:r>
                        <a:rPr sz="2000" b="1" spc="20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駐衛警</a:t>
                      </a:r>
                      <a:r>
                        <a:rPr lang="zh-TW" altLang="en-US" sz="2000" b="1" spc="2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、駕駛、</a:t>
                      </a:r>
                      <a:r>
                        <a:rPr sz="2000" b="1" spc="20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工友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</a:txBody>
                  <a:tcPr marL="0" marR="0" marT="2794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000" b="1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49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14604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4</a:t>
                      </a:r>
                      <a:r>
                        <a:rPr lang="en-US" altLang="zh-TW"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6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14604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4</a:t>
                      </a:r>
                      <a:r>
                        <a:rPr lang="en-US" altLang="zh-TW" sz="2000" b="1" spc="-25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5</a:t>
                      </a:r>
                      <a:endParaRPr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14604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61</Words>
  <Application>Microsoft Office PowerPoint</Application>
  <PresentationFormat>如螢幕大小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 MT</vt:lpstr>
      <vt:lpstr>Microsoft JhengHei</vt:lpstr>
      <vt:lpstr>Microsoft JhengHei</vt:lpstr>
      <vt:lpstr>Calibri</vt:lpstr>
      <vt:lpstr>Times New Roman</vt:lpstr>
      <vt:lpstr>Office Theme</vt:lpstr>
      <vt:lpstr>1.3.2 近3年教職員人數與變動趨勢圖</vt:lpstr>
      <vt:lpstr>1.3.2 近3年教職員人數與變動趨勢圖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顏宗信</dc:creator>
  <cp:lastModifiedBy>user</cp:lastModifiedBy>
  <cp:revision>17</cp:revision>
  <cp:lastPrinted>2025-02-03T04:12:07Z</cp:lastPrinted>
  <dcterms:created xsi:type="dcterms:W3CDTF">2025-02-03T03:30:58Z</dcterms:created>
  <dcterms:modified xsi:type="dcterms:W3CDTF">2025-08-01T02:19:10Z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2025-02-03T00:00:00Z</vt:filetime>
  </property>
  <property fmtid="{D5CDD505-2E9C-101B-9397-08002B2CF9AE}" pid="5" name="Producer">
    <vt:lpwstr>Microsoft® PowerPoint® 2016</vt:lpwstr>
  </property>
</Properties>
</file>