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433" r:id="rId2"/>
    <p:sldId id="434" r:id="rId3"/>
  </p:sldIdLst>
  <p:sldSz cx="9144000" cy="6858000" type="screen4x3"/>
  <p:notesSz cx="7099300" cy="102346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EAF1929-B559-42E0-983E-A3E25FBFA5B2}"/>
              </a:ext>
            </a:extLst>
          </p:cNvPr>
          <p:cNvSpPr txBox="1">
            <a:spLocks noGrp="1"/>
          </p:cNvSpPr>
          <p:nvPr>
            <p:ph type="hdr" sz="quarter"/>
          </p:nvPr>
        </p:nvSpPr>
        <p:spPr>
          <a:xfrm>
            <a:off x="0" y="0"/>
            <a:ext cx="3076571" cy="511177"/>
          </a:xfrm>
          <a:prstGeom prst="rect">
            <a:avLst/>
          </a:prstGeom>
          <a:noFill/>
          <a:ln>
            <a:noFill/>
          </a:ln>
        </p:spPr>
        <p:txBody>
          <a:bodyPr vert="horz" wrap="square" lIns="95481" tIns="47740" rIns="95481" bIns="47740" anchor="t" anchorCtr="0" compatLnSpc="1">
            <a:noAutofit/>
          </a:bodyPr>
          <a:lstStyle/>
          <a:p>
            <a:pPr marL="0" marR="0" lvl="0" indent="0" algn="l" defTabSz="955676"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300" b="0" i="0" u="none" strike="noStrike" kern="1200" cap="none" spc="0" baseline="0">
              <a:solidFill>
                <a:srgbClr val="000000"/>
              </a:solidFill>
              <a:uFillTx/>
              <a:latin typeface="Arial" pitchFamily="34"/>
              <a:ea typeface="新細明體" pitchFamily="18"/>
            </a:endParaRPr>
          </a:p>
        </p:txBody>
      </p:sp>
      <p:sp>
        <p:nvSpPr>
          <p:cNvPr id="3" name="Rectangle 3">
            <a:extLst>
              <a:ext uri="{FF2B5EF4-FFF2-40B4-BE49-F238E27FC236}">
                <a16:creationId xmlns:a16="http://schemas.microsoft.com/office/drawing/2014/main" id="{DB72C14A-9959-4015-8A4B-B7C29BFABE7F}"/>
              </a:ext>
            </a:extLst>
          </p:cNvPr>
          <p:cNvSpPr txBox="1">
            <a:spLocks noGrp="1"/>
          </p:cNvSpPr>
          <p:nvPr>
            <p:ph type="dt" sz="quarter" idx="1"/>
          </p:nvPr>
        </p:nvSpPr>
        <p:spPr>
          <a:xfrm>
            <a:off x="4022729" y="0"/>
            <a:ext cx="3074990" cy="511177"/>
          </a:xfrm>
          <a:prstGeom prst="rect">
            <a:avLst/>
          </a:prstGeom>
          <a:noFill/>
          <a:ln>
            <a:noFill/>
          </a:ln>
        </p:spPr>
        <p:txBody>
          <a:bodyPr vert="horz" wrap="square" lIns="95481" tIns="47740" rIns="95481" bIns="47740" anchor="t" anchorCtr="0" compatLnSpc="1">
            <a:noAutofit/>
          </a:bodyPr>
          <a:lstStyle/>
          <a:p>
            <a:pPr marL="0" marR="0" lvl="0" indent="0" algn="r" defTabSz="955676"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FD44C14-8789-4371-893B-0FE6BC5A7CEB}" type="datetime1">
              <a:rPr lang="en-US" sz="1300" b="0" i="0" u="none" strike="noStrike" kern="1200" cap="none" spc="0" baseline="0">
                <a:solidFill>
                  <a:srgbClr val="000000"/>
                </a:solidFill>
                <a:uFillTx/>
                <a:latin typeface="Arial" pitchFamily="34"/>
                <a:ea typeface="新細明體" pitchFamily="18"/>
              </a:rPr>
              <a:pPr marL="0" marR="0" lvl="0" indent="0" algn="r" defTabSz="955676" rtl="0" fontAlgn="auto" hangingPunct="1">
                <a:lnSpc>
                  <a:spcPct val="100000"/>
                </a:lnSpc>
                <a:spcBef>
                  <a:spcPts val="0"/>
                </a:spcBef>
                <a:spcAft>
                  <a:spcPts val="0"/>
                </a:spcAft>
                <a:buNone/>
                <a:tabLst/>
                <a:defRPr sz="1800" b="0" i="0" u="none" strike="noStrike" kern="0" cap="none" spc="0" baseline="0">
                  <a:solidFill>
                    <a:srgbClr val="000000"/>
                  </a:solidFill>
                  <a:uFillTx/>
                </a:defRPr>
              </a:pPr>
              <a:t>1/3/2025</a:t>
            </a:fld>
            <a:endParaRPr lang="en-US" sz="1300" b="0" i="0" u="none" strike="noStrike" kern="1200" cap="none" spc="0" baseline="0">
              <a:solidFill>
                <a:srgbClr val="000000"/>
              </a:solidFill>
              <a:uFillTx/>
              <a:latin typeface="Arial" pitchFamily="34"/>
              <a:ea typeface="新細明體" pitchFamily="18"/>
            </a:endParaRPr>
          </a:p>
        </p:txBody>
      </p:sp>
      <p:sp>
        <p:nvSpPr>
          <p:cNvPr id="4" name="Rectangle 4">
            <a:extLst>
              <a:ext uri="{FF2B5EF4-FFF2-40B4-BE49-F238E27FC236}">
                <a16:creationId xmlns:a16="http://schemas.microsoft.com/office/drawing/2014/main" id="{CED682E6-50E2-4C5D-8F0F-88FC4E0F55C5}"/>
              </a:ext>
            </a:extLst>
          </p:cNvPr>
          <p:cNvSpPr txBox="1">
            <a:spLocks noGrp="1"/>
          </p:cNvSpPr>
          <p:nvPr>
            <p:ph type="ftr" sz="quarter" idx="2"/>
          </p:nvPr>
        </p:nvSpPr>
        <p:spPr>
          <a:xfrm>
            <a:off x="0" y="9720264"/>
            <a:ext cx="3076571" cy="512758"/>
          </a:xfrm>
          <a:prstGeom prst="rect">
            <a:avLst/>
          </a:prstGeom>
          <a:noFill/>
          <a:ln>
            <a:noFill/>
          </a:ln>
        </p:spPr>
        <p:txBody>
          <a:bodyPr vert="horz" wrap="square" lIns="95481" tIns="47740" rIns="95481" bIns="47740" anchor="b" anchorCtr="0" compatLnSpc="1">
            <a:noAutofit/>
          </a:bodyPr>
          <a:lstStyle/>
          <a:p>
            <a:pPr marL="0" marR="0" lvl="0" indent="0" algn="l" defTabSz="955676"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300" b="0" i="0" u="none" strike="noStrike" kern="1200" cap="none" spc="0" baseline="0">
              <a:solidFill>
                <a:srgbClr val="000000"/>
              </a:solidFill>
              <a:uFillTx/>
              <a:latin typeface="Arial" pitchFamily="34"/>
              <a:ea typeface="新細明體" pitchFamily="18"/>
            </a:endParaRPr>
          </a:p>
        </p:txBody>
      </p:sp>
      <p:sp>
        <p:nvSpPr>
          <p:cNvPr id="5" name="Rectangle 5">
            <a:extLst>
              <a:ext uri="{FF2B5EF4-FFF2-40B4-BE49-F238E27FC236}">
                <a16:creationId xmlns:a16="http://schemas.microsoft.com/office/drawing/2014/main" id="{6C34972C-0BB9-4020-B3AF-E3DB68641E80}"/>
              </a:ext>
            </a:extLst>
          </p:cNvPr>
          <p:cNvSpPr txBox="1">
            <a:spLocks noGrp="1"/>
          </p:cNvSpPr>
          <p:nvPr>
            <p:ph type="sldNum" sz="quarter" idx="3"/>
          </p:nvPr>
        </p:nvSpPr>
        <p:spPr>
          <a:xfrm>
            <a:off x="4022729" y="9720264"/>
            <a:ext cx="3074990" cy="512758"/>
          </a:xfrm>
          <a:prstGeom prst="rect">
            <a:avLst/>
          </a:prstGeom>
          <a:noFill/>
          <a:ln>
            <a:noFill/>
          </a:ln>
        </p:spPr>
        <p:txBody>
          <a:bodyPr vert="horz" wrap="square" lIns="95481" tIns="47740" rIns="95481" bIns="47740" anchor="b" anchorCtr="0" compatLnSpc="1">
            <a:noAutofit/>
          </a:bodyPr>
          <a:lstStyle/>
          <a:p>
            <a:pPr marL="0" marR="0" lvl="0" indent="0" algn="r" defTabSz="955676"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85DC0D3-E58E-49C9-8F19-6F76810C9A90}" type="slidenum">
              <a:t>‹#›</a:t>
            </a:fld>
            <a:endParaRPr lang="en-US" sz="1300" b="0" i="0" u="none" strike="noStrike" kern="1200" cap="none" spc="0" baseline="0">
              <a:solidFill>
                <a:srgbClr val="000000"/>
              </a:solidFill>
              <a:uFillTx/>
              <a:latin typeface="Arial" pitchFamily="34"/>
              <a:ea typeface="新細明體" pitchFamily="18"/>
            </a:endParaRPr>
          </a:p>
        </p:txBody>
      </p:sp>
    </p:spTree>
    <p:extLst>
      <p:ext uri="{BB962C8B-B14F-4D97-AF65-F5344CB8AC3E}">
        <p14:creationId xmlns:p14="http://schemas.microsoft.com/office/powerpoint/2010/main" val="3198946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D7A5C29E-C261-4A4C-AD4B-42B93CD5009A}"/>
              </a:ext>
            </a:extLst>
          </p:cNvPr>
          <p:cNvSpPr txBox="1">
            <a:spLocks noGrp="1"/>
          </p:cNvSpPr>
          <p:nvPr>
            <p:ph type="hdr" sz="quarter"/>
          </p:nvPr>
        </p:nvSpPr>
        <p:spPr>
          <a:xfrm>
            <a:off x="0" y="0"/>
            <a:ext cx="3076571" cy="511177"/>
          </a:xfrm>
          <a:prstGeom prst="rect">
            <a:avLst/>
          </a:prstGeom>
          <a:noFill/>
          <a:ln>
            <a:noFill/>
          </a:ln>
        </p:spPr>
        <p:txBody>
          <a:bodyPr vert="horz" wrap="square" lIns="95481" tIns="47740" rIns="95481" bIns="47740" anchor="t" anchorCtr="0" compatLnSpc="1">
            <a:noAutofit/>
          </a:bodyPr>
          <a:lstStyle>
            <a:lvl1pPr marL="0" marR="0" lvl="0" indent="0" algn="l" defTabSz="955676"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Arial" pitchFamily="34"/>
                <a:ea typeface="新細明體" pitchFamily="18"/>
              </a:defRPr>
            </a:lvl1pPr>
          </a:lstStyle>
          <a:p>
            <a:pPr lvl="0"/>
            <a:endParaRPr lang="en-US"/>
          </a:p>
        </p:txBody>
      </p:sp>
      <p:sp>
        <p:nvSpPr>
          <p:cNvPr id="3" name="日期版面配置區 2">
            <a:extLst>
              <a:ext uri="{FF2B5EF4-FFF2-40B4-BE49-F238E27FC236}">
                <a16:creationId xmlns:a16="http://schemas.microsoft.com/office/drawing/2014/main" id="{68D7565C-FDE6-4A25-9C91-4D910FE1B83D}"/>
              </a:ext>
            </a:extLst>
          </p:cNvPr>
          <p:cNvSpPr txBox="1">
            <a:spLocks noGrp="1"/>
          </p:cNvSpPr>
          <p:nvPr>
            <p:ph type="dt" idx="1"/>
          </p:nvPr>
        </p:nvSpPr>
        <p:spPr>
          <a:xfrm>
            <a:off x="4022729" y="0"/>
            <a:ext cx="3074990" cy="511177"/>
          </a:xfrm>
          <a:prstGeom prst="rect">
            <a:avLst/>
          </a:prstGeom>
          <a:noFill/>
          <a:ln>
            <a:noFill/>
          </a:ln>
        </p:spPr>
        <p:txBody>
          <a:bodyPr vert="horz" wrap="square" lIns="95481" tIns="47740" rIns="95481" bIns="47740" anchor="t" anchorCtr="0" compatLnSpc="1">
            <a:noAutofit/>
          </a:bodyPr>
          <a:lstStyle>
            <a:lvl1pPr marL="0" marR="0" lvl="0" indent="0" algn="r" defTabSz="955676"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Arial" pitchFamily="34"/>
                <a:ea typeface="新細明體" pitchFamily="18"/>
              </a:defRPr>
            </a:lvl1pPr>
          </a:lstStyle>
          <a:p>
            <a:pPr lvl="0"/>
            <a:fld id="{EF387FC9-611F-4C86-9443-E30B18F7CAF3}" type="datetime1">
              <a:rPr lang="en-US"/>
              <a:pPr lvl="0"/>
              <a:t>1/3/2025</a:t>
            </a:fld>
            <a:endParaRPr lang="en-US"/>
          </a:p>
        </p:txBody>
      </p:sp>
      <p:sp>
        <p:nvSpPr>
          <p:cNvPr id="4" name="投影片圖像版面配置區 3">
            <a:extLst>
              <a:ext uri="{FF2B5EF4-FFF2-40B4-BE49-F238E27FC236}">
                <a16:creationId xmlns:a16="http://schemas.microsoft.com/office/drawing/2014/main" id="{803E3A5D-1363-4A3C-8697-DF27DA7B6FF3}"/>
              </a:ext>
            </a:extLst>
          </p:cNvPr>
          <p:cNvSpPr>
            <a:spLocks noGrp="1" noRot="1" noChangeAspect="1"/>
          </p:cNvSpPr>
          <p:nvPr>
            <p:ph type="sldImg" idx="2"/>
          </p:nvPr>
        </p:nvSpPr>
        <p:spPr>
          <a:xfrm>
            <a:off x="993779" y="768352"/>
            <a:ext cx="5116516" cy="3836986"/>
          </a:xfrm>
          <a:prstGeom prst="rect">
            <a:avLst/>
          </a:prstGeom>
          <a:noFill/>
          <a:ln w="12701">
            <a:solidFill>
              <a:srgbClr val="000000"/>
            </a:solidFill>
            <a:prstDash val="solid"/>
          </a:ln>
        </p:spPr>
      </p:sp>
      <p:sp>
        <p:nvSpPr>
          <p:cNvPr id="5" name="備忘稿版面配置區 4">
            <a:extLst>
              <a:ext uri="{FF2B5EF4-FFF2-40B4-BE49-F238E27FC236}">
                <a16:creationId xmlns:a16="http://schemas.microsoft.com/office/drawing/2014/main" id="{8964081E-C5AF-4A31-A211-9C69FA35E6ED}"/>
              </a:ext>
            </a:extLst>
          </p:cNvPr>
          <p:cNvSpPr txBox="1">
            <a:spLocks noGrp="1"/>
          </p:cNvSpPr>
          <p:nvPr>
            <p:ph type="body" sz="quarter" idx="3"/>
          </p:nvPr>
        </p:nvSpPr>
        <p:spPr>
          <a:xfrm>
            <a:off x="711202" y="4860922"/>
            <a:ext cx="5676896" cy="4605339"/>
          </a:xfrm>
          <a:prstGeom prst="rect">
            <a:avLst/>
          </a:prstGeom>
          <a:noFill/>
          <a:ln>
            <a:noFill/>
          </a:ln>
        </p:spPr>
        <p:txBody>
          <a:bodyPr vert="horz" wrap="square" lIns="95481" tIns="47740" rIns="95481" bIns="4774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6" name="頁尾版面配置區 5">
            <a:extLst>
              <a:ext uri="{FF2B5EF4-FFF2-40B4-BE49-F238E27FC236}">
                <a16:creationId xmlns:a16="http://schemas.microsoft.com/office/drawing/2014/main" id="{751FFAF6-E7AB-49AA-85B6-99E8264D9FCA}"/>
              </a:ext>
            </a:extLst>
          </p:cNvPr>
          <p:cNvSpPr txBox="1">
            <a:spLocks noGrp="1"/>
          </p:cNvSpPr>
          <p:nvPr>
            <p:ph type="ftr" sz="quarter" idx="4"/>
          </p:nvPr>
        </p:nvSpPr>
        <p:spPr>
          <a:xfrm>
            <a:off x="0" y="9720264"/>
            <a:ext cx="3076571" cy="512758"/>
          </a:xfrm>
          <a:prstGeom prst="rect">
            <a:avLst/>
          </a:prstGeom>
          <a:noFill/>
          <a:ln>
            <a:noFill/>
          </a:ln>
        </p:spPr>
        <p:txBody>
          <a:bodyPr vert="horz" wrap="square" lIns="95481" tIns="47740" rIns="95481" bIns="47740" anchor="b" anchorCtr="0" compatLnSpc="1">
            <a:noAutofit/>
          </a:bodyPr>
          <a:lstStyle>
            <a:lvl1pPr marL="0" marR="0" lvl="0" indent="0" algn="l" defTabSz="955676"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Arial" pitchFamily="34"/>
                <a:ea typeface="新細明體" pitchFamily="18"/>
              </a:defRPr>
            </a:lvl1pPr>
          </a:lstStyle>
          <a:p>
            <a:pPr lvl="0"/>
            <a:endParaRPr lang="en-US"/>
          </a:p>
        </p:txBody>
      </p:sp>
      <p:sp>
        <p:nvSpPr>
          <p:cNvPr id="7" name="投影片編號版面配置區 6">
            <a:extLst>
              <a:ext uri="{FF2B5EF4-FFF2-40B4-BE49-F238E27FC236}">
                <a16:creationId xmlns:a16="http://schemas.microsoft.com/office/drawing/2014/main" id="{4837D214-8E96-45CA-BFA2-82CFF5D107EE}"/>
              </a:ext>
            </a:extLst>
          </p:cNvPr>
          <p:cNvSpPr txBox="1">
            <a:spLocks noGrp="1"/>
          </p:cNvSpPr>
          <p:nvPr>
            <p:ph type="sldNum" sz="quarter" idx="5"/>
          </p:nvPr>
        </p:nvSpPr>
        <p:spPr>
          <a:xfrm>
            <a:off x="4022729" y="9720264"/>
            <a:ext cx="3074990" cy="512758"/>
          </a:xfrm>
          <a:prstGeom prst="rect">
            <a:avLst/>
          </a:prstGeom>
          <a:noFill/>
          <a:ln>
            <a:noFill/>
          </a:ln>
        </p:spPr>
        <p:txBody>
          <a:bodyPr vert="horz" wrap="square" lIns="95481" tIns="47740" rIns="95481" bIns="47740" anchor="b" anchorCtr="0" compatLnSpc="1">
            <a:noAutofit/>
          </a:bodyPr>
          <a:lstStyle>
            <a:lvl1pPr marL="0" marR="0" lvl="0" indent="0" algn="r" defTabSz="955676"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Arial" pitchFamily="34"/>
                <a:ea typeface="新細明體" pitchFamily="18"/>
              </a:defRPr>
            </a:lvl1pPr>
          </a:lstStyle>
          <a:p>
            <a:pPr lvl="0"/>
            <a:fld id="{06805D57-F01C-4E13-AA96-B49769DFC2C6}" type="slidenum">
              <a:t>‹#›</a:t>
            </a:fld>
            <a:endParaRPr lang="en-US"/>
          </a:p>
        </p:txBody>
      </p:sp>
    </p:spTree>
    <p:extLst>
      <p:ext uri="{BB962C8B-B14F-4D97-AF65-F5344CB8AC3E}">
        <p14:creationId xmlns:p14="http://schemas.microsoft.com/office/powerpoint/2010/main" val="3461080194"/>
      </p:ext>
    </p:extLst>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00"/>
      </a:spcBef>
      <a:spcAft>
        <a:spcPts val="0"/>
      </a:spcAft>
      <a:buNone/>
      <a:tabLst/>
      <a:defRPr lang="zh-TW" sz="1200" b="0" i="0" u="none" strike="noStrike" kern="1200" cap="none" spc="0" baseline="0">
        <a:solidFill>
          <a:srgbClr val="000000"/>
        </a:solidFill>
        <a:uFillTx/>
        <a:latin typeface="Calibri"/>
        <a:ea typeface="新細明體" pitchFamily="18"/>
      </a:defRPr>
    </a:lvl1pPr>
    <a:lvl2pPr marL="457200" marR="0" lvl="1" indent="0" algn="l" defTabSz="914400" rtl="0" fontAlgn="auto" hangingPunct="0">
      <a:lnSpc>
        <a:spcPct val="100000"/>
      </a:lnSpc>
      <a:spcBef>
        <a:spcPts val="400"/>
      </a:spcBef>
      <a:spcAft>
        <a:spcPts val="0"/>
      </a:spcAft>
      <a:buNone/>
      <a:tabLst/>
      <a:defRPr lang="zh-TW" sz="1200" b="0" i="0" u="none" strike="noStrike" kern="1200" cap="none" spc="0" baseline="0">
        <a:solidFill>
          <a:srgbClr val="000000"/>
        </a:solidFill>
        <a:uFillTx/>
        <a:latin typeface="Calibri"/>
        <a:ea typeface="新細明體" pitchFamily="18"/>
      </a:defRPr>
    </a:lvl2pPr>
    <a:lvl3pPr marL="914400" marR="0" lvl="2" indent="0" algn="l" defTabSz="914400" rtl="0" fontAlgn="auto" hangingPunct="0">
      <a:lnSpc>
        <a:spcPct val="100000"/>
      </a:lnSpc>
      <a:spcBef>
        <a:spcPts val="400"/>
      </a:spcBef>
      <a:spcAft>
        <a:spcPts val="0"/>
      </a:spcAft>
      <a:buNone/>
      <a:tabLst/>
      <a:defRPr lang="zh-TW" sz="1200" b="0" i="0" u="none" strike="noStrike" kern="1200" cap="none" spc="0" baseline="0">
        <a:solidFill>
          <a:srgbClr val="000000"/>
        </a:solidFill>
        <a:uFillTx/>
        <a:latin typeface="Calibri"/>
        <a:ea typeface="新細明體" pitchFamily="18"/>
      </a:defRPr>
    </a:lvl3pPr>
    <a:lvl4pPr marL="1371600" marR="0" lvl="3" indent="0" algn="l" defTabSz="914400" rtl="0" fontAlgn="auto" hangingPunct="0">
      <a:lnSpc>
        <a:spcPct val="100000"/>
      </a:lnSpc>
      <a:spcBef>
        <a:spcPts val="400"/>
      </a:spcBef>
      <a:spcAft>
        <a:spcPts val="0"/>
      </a:spcAft>
      <a:buNone/>
      <a:tabLst/>
      <a:defRPr lang="zh-TW" sz="1200" b="0" i="0" u="none" strike="noStrike" kern="1200" cap="none" spc="0" baseline="0">
        <a:solidFill>
          <a:srgbClr val="000000"/>
        </a:solidFill>
        <a:uFillTx/>
        <a:latin typeface="Calibri"/>
        <a:ea typeface="新細明體" pitchFamily="18"/>
      </a:defRPr>
    </a:lvl4pPr>
    <a:lvl5pPr marL="1828800" marR="0" lvl="4" indent="0" algn="l" defTabSz="914400" rtl="0" fontAlgn="auto" hangingPunct="0">
      <a:lnSpc>
        <a:spcPct val="100000"/>
      </a:lnSpc>
      <a:spcBef>
        <a:spcPts val="400"/>
      </a:spcBef>
      <a:spcAft>
        <a:spcPts val="0"/>
      </a:spcAft>
      <a:buNone/>
      <a:tabLst/>
      <a:defRPr lang="zh-TW" sz="1200" b="0" i="0" u="none" strike="noStrike" kern="1200" cap="none" spc="0" baseline="0">
        <a:solidFill>
          <a:srgbClr val="000000"/>
        </a:solidFill>
        <a:uFillTx/>
        <a:latin typeface="Calibri"/>
        <a:ea typeface="新細明體"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8827A5-D83E-4F5F-9EA1-70DC6CFB22D8}"/>
              </a:ext>
            </a:extLst>
          </p:cNvPr>
          <p:cNvSpPr txBox="1">
            <a:spLocks noGrp="1"/>
          </p:cNvSpPr>
          <p:nvPr>
            <p:ph type="title"/>
          </p:nvPr>
        </p:nvSpPr>
        <p:spPr/>
        <p:txBody>
          <a:bodyPr/>
          <a:lstStyle>
            <a:lvl1pPr>
              <a:defRPr/>
            </a:lvl1pPr>
          </a:lstStyle>
          <a:p>
            <a:pPr lvl="0"/>
            <a:r>
              <a:rPr lang="zh-TW"/>
              <a:t>按一下以編輯母片標題樣式</a:t>
            </a:r>
          </a:p>
        </p:txBody>
      </p:sp>
      <p:sp>
        <p:nvSpPr>
          <p:cNvPr id="3" name="內容版面配置區 2">
            <a:extLst>
              <a:ext uri="{FF2B5EF4-FFF2-40B4-BE49-F238E27FC236}">
                <a16:creationId xmlns:a16="http://schemas.microsoft.com/office/drawing/2014/main" id="{4D33E09A-72DC-4BDF-A060-0081C7431668}"/>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4" name="Rectangle 4">
            <a:extLst>
              <a:ext uri="{FF2B5EF4-FFF2-40B4-BE49-F238E27FC236}">
                <a16:creationId xmlns:a16="http://schemas.microsoft.com/office/drawing/2014/main" id="{9C58F377-8C23-444E-8AE6-DEDA298080B8}"/>
              </a:ext>
            </a:extLst>
          </p:cNvPr>
          <p:cNvSpPr txBox="1">
            <a:spLocks noGrp="1"/>
          </p:cNvSpPr>
          <p:nvPr>
            <p:ph type="dt" sz="half" idx="7"/>
          </p:nvPr>
        </p:nvSpPr>
        <p:spPr/>
        <p:txBody>
          <a:bodyPr/>
          <a:lstStyle>
            <a:lvl1pPr>
              <a:defRPr/>
            </a:lvl1pPr>
          </a:lstStyle>
          <a:p>
            <a:pPr lvl="0"/>
            <a:fld id="{8F4110E8-9048-4AF6-9A22-4A3D65BCF6A8}" type="datetime1">
              <a:rPr lang="en-US"/>
              <a:pPr lvl="0"/>
              <a:t>1/3/2025</a:t>
            </a:fld>
            <a:endParaRPr lang="en-US"/>
          </a:p>
        </p:txBody>
      </p:sp>
      <p:sp>
        <p:nvSpPr>
          <p:cNvPr id="5" name="Rectangle 5">
            <a:extLst>
              <a:ext uri="{FF2B5EF4-FFF2-40B4-BE49-F238E27FC236}">
                <a16:creationId xmlns:a16="http://schemas.microsoft.com/office/drawing/2014/main" id="{C342BAC7-9EF8-43C1-BA9C-A46A4F3FCC18}"/>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454C7649-023D-4D3C-81FF-107A76D2F42E}"/>
              </a:ext>
            </a:extLst>
          </p:cNvPr>
          <p:cNvSpPr txBox="1">
            <a:spLocks noGrp="1"/>
          </p:cNvSpPr>
          <p:nvPr>
            <p:ph type="sldNum" sz="quarter" idx="8"/>
          </p:nvPr>
        </p:nvSpPr>
        <p:spPr/>
        <p:txBody>
          <a:bodyPr/>
          <a:lstStyle>
            <a:lvl1pPr>
              <a:defRPr/>
            </a:lvl1pPr>
          </a:lstStyle>
          <a:p>
            <a:pPr lvl="0"/>
            <a:fld id="{88C776F6-E978-472F-8A2D-B47B887F3485}" type="slidenum">
              <a:t>‹#›</a:t>
            </a:fld>
            <a:endParaRPr lang="en-US"/>
          </a:p>
        </p:txBody>
      </p:sp>
    </p:spTree>
    <p:extLst>
      <p:ext uri="{BB962C8B-B14F-4D97-AF65-F5344CB8AC3E}">
        <p14:creationId xmlns:p14="http://schemas.microsoft.com/office/powerpoint/2010/main" val="1155981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5AA72366-217A-4CD0-8F53-89075AA8A276}"/>
              </a:ext>
            </a:extLst>
          </p:cNvPr>
          <p:cNvSpPr txBox="1">
            <a:spLocks noGrp="1"/>
          </p:cNvSpPr>
          <p:nvPr>
            <p:ph type="title" orient="vert"/>
          </p:nvPr>
        </p:nvSpPr>
        <p:spPr>
          <a:xfrm>
            <a:off x="6629400" y="773116"/>
            <a:ext cx="2057400" cy="5353053"/>
          </a:xfrm>
        </p:spPr>
        <p:txBody>
          <a:bodyPr vert="eaVert"/>
          <a:lstStyle>
            <a:lvl1pPr>
              <a:defRPr/>
            </a:lvl1pPr>
          </a:lstStyle>
          <a:p>
            <a:pPr lvl="0"/>
            <a:r>
              <a:rPr lang="zh-TW"/>
              <a:t>按一下以編輯母片標題樣式</a:t>
            </a:r>
          </a:p>
        </p:txBody>
      </p:sp>
      <p:sp>
        <p:nvSpPr>
          <p:cNvPr id="3" name="直排文字版面配置區 2">
            <a:extLst>
              <a:ext uri="{FF2B5EF4-FFF2-40B4-BE49-F238E27FC236}">
                <a16:creationId xmlns:a16="http://schemas.microsoft.com/office/drawing/2014/main" id="{9634D122-EFAE-4608-8B28-D9F38A4D6C6E}"/>
              </a:ext>
            </a:extLst>
          </p:cNvPr>
          <p:cNvSpPr txBox="1">
            <a:spLocks noGrp="1"/>
          </p:cNvSpPr>
          <p:nvPr>
            <p:ph type="body" orient="vert" idx="1"/>
          </p:nvPr>
        </p:nvSpPr>
        <p:spPr>
          <a:xfrm>
            <a:off x="457200" y="773116"/>
            <a:ext cx="6019796" cy="5353053"/>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4" name="Rectangle 4">
            <a:extLst>
              <a:ext uri="{FF2B5EF4-FFF2-40B4-BE49-F238E27FC236}">
                <a16:creationId xmlns:a16="http://schemas.microsoft.com/office/drawing/2014/main" id="{F3C766BC-44F9-439F-9CE5-263B34C7FC5B}"/>
              </a:ext>
            </a:extLst>
          </p:cNvPr>
          <p:cNvSpPr txBox="1">
            <a:spLocks noGrp="1"/>
          </p:cNvSpPr>
          <p:nvPr>
            <p:ph type="dt" sz="half" idx="7"/>
          </p:nvPr>
        </p:nvSpPr>
        <p:spPr/>
        <p:txBody>
          <a:bodyPr/>
          <a:lstStyle>
            <a:lvl1pPr>
              <a:defRPr/>
            </a:lvl1pPr>
          </a:lstStyle>
          <a:p>
            <a:pPr lvl="0"/>
            <a:fld id="{45679436-E790-442D-9DAF-99F4D9A21360}" type="datetime1">
              <a:rPr lang="en-US"/>
              <a:pPr lvl="0"/>
              <a:t>1/3/2025</a:t>
            </a:fld>
            <a:endParaRPr lang="en-US"/>
          </a:p>
        </p:txBody>
      </p:sp>
      <p:sp>
        <p:nvSpPr>
          <p:cNvPr id="5" name="Rectangle 5">
            <a:extLst>
              <a:ext uri="{FF2B5EF4-FFF2-40B4-BE49-F238E27FC236}">
                <a16:creationId xmlns:a16="http://schemas.microsoft.com/office/drawing/2014/main" id="{ED0A5F8E-993A-4D41-B229-371FC03A2B90}"/>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C9ED4193-FA77-4970-BB44-D65211D64579}"/>
              </a:ext>
            </a:extLst>
          </p:cNvPr>
          <p:cNvSpPr txBox="1">
            <a:spLocks noGrp="1"/>
          </p:cNvSpPr>
          <p:nvPr>
            <p:ph type="sldNum" sz="quarter" idx="8"/>
          </p:nvPr>
        </p:nvSpPr>
        <p:spPr/>
        <p:txBody>
          <a:bodyPr/>
          <a:lstStyle>
            <a:lvl1pPr>
              <a:defRPr/>
            </a:lvl1pPr>
          </a:lstStyle>
          <a:p>
            <a:pPr lvl="0"/>
            <a:fld id="{CCADD802-B98C-4A3D-96C7-C4AEE85B9F8B}" type="slidenum">
              <a:t>‹#›</a:t>
            </a:fld>
            <a:endParaRPr lang="en-US"/>
          </a:p>
        </p:txBody>
      </p:sp>
    </p:spTree>
    <p:extLst>
      <p:ext uri="{BB962C8B-B14F-4D97-AF65-F5344CB8AC3E}">
        <p14:creationId xmlns:p14="http://schemas.microsoft.com/office/powerpoint/2010/main" val="1886544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0B2B61D-6DE8-42EE-A9EB-CA33C9C11DEE}"/>
              </a:ext>
            </a:extLst>
          </p:cNvPr>
          <p:cNvSpPr txBox="1">
            <a:spLocks noGrp="1"/>
          </p:cNvSpPr>
          <p:nvPr>
            <p:ph type="title"/>
          </p:nvPr>
        </p:nvSpPr>
        <p:spPr>
          <a:xfrm>
            <a:off x="457200" y="773116"/>
            <a:ext cx="8229600" cy="1143000"/>
          </a:xfrm>
        </p:spPr>
        <p:txBody>
          <a:bodyPr/>
          <a:lstStyle>
            <a:lvl1pPr>
              <a:defRPr/>
            </a:lvl1pPr>
          </a:lstStyle>
          <a:p>
            <a:pPr lvl="0"/>
            <a:r>
              <a:rPr lang="zh-TW"/>
              <a:t>按一下以編輯母片標題樣式</a:t>
            </a:r>
          </a:p>
        </p:txBody>
      </p:sp>
      <p:sp>
        <p:nvSpPr>
          <p:cNvPr id="3" name="表格版面配置區 2">
            <a:extLst>
              <a:ext uri="{FF2B5EF4-FFF2-40B4-BE49-F238E27FC236}">
                <a16:creationId xmlns:a16="http://schemas.microsoft.com/office/drawing/2014/main" id="{329D379D-DF60-4256-9CC8-0F2ACAA66433}"/>
              </a:ext>
            </a:extLst>
          </p:cNvPr>
          <p:cNvSpPr txBox="1">
            <a:spLocks noGrp="1"/>
          </p:cNvSpPr>
          <p:nvPr>
            <p:ph type="tbl" idx="1"/>
          </p:nvPr>
        </p:nvSpPr>
        <p:spPr>
          <a:xfrm>
            <a:off x="457200" y="2060572"/>
            <a:ext cx="8229600" cy="4065586"/>
          </a:xfrm>
        </p:spPr>
        <p:txBody>
          <a:bodyPr/>
          <a:lstStyle>
            <a:lvl1pPr>
              <a:defRPr lang="en-US"/>
            </a:lvl1pPr>
          </a:lstStyle>
          <a:p>
            <a:pPr lvl="0"/>
            <a:endParaRPr lang="en-US"/>
          </a:p>
        </p:txBody>
      </p:sp>
      <p:sp>
        <p:nvSpPr>
          <p:cNvPr id="4" name="Rectangle 4">
            <a:extLst>
              <a:ext uri="{FF2B5EF4-FFF2-40B4-BE49-F238E27FC236}">
                <a16:creationId xmlns:a16="http://schemas.microsoft.com/office/drawing/2014/main" id="{49BB39F7-733C-46A0-951D-67D931D74ECF}"/>
              </a:ext>
            </a:extLst>
          </p:cNvPr>
          <p:cNvSpPr txBox="1">
            <a:spLocks noGrp="1"/>
          </p:cNvSpPr>
          <p:nvPr>
            <p:ph type="dt" sz="half" idx="7"/>
          </p:nvPr>
        </p:nvSpPr>
        <p:spPr/>
        <p:txBody>
          <a:bodyPr/>
          <a:lstStyle>
            <a:lvl1pPr>
              <a:defRPr/>
            </a:lvl1pPr>
          </a:lstStyle>
          <a:p>
            <a:pPr lvl="0"/>
            <a:fld id="{1531AD41-1597-458B-A78A-97C95ED7DA0D}" type="datetime1">
              <a:rPr lang="en-US"/>
              <a:pPr lvl="0"/>
              <a:t>1/3/2025</a:t>
            </a:fld>
            <a:endParaRPr lang="en-US"/>
          </a:p>
        </p:txBody>
      </p:sp>
      <p:sp>
        <p:nvSpPr>
          <p:cNvPr id="5" name="Rectangle 5">
            <a:extLst>
              <a:ext uri="{FF2B5EF4-FFF2-40B4-BE49-F238E27FC236}">
                <a16:creationId xmlns:a16="http://schemas.microsoft.com/office/drawing/2014/main" id="{67D30853-C736-46A3-8898-CC4907D99678}"/>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CF4DCED6-A606-4431-9E4F-1F04189A65D4}"/>
              </a:ext>
            </a:extLst>
          </p:cNvPr>
          <p:cNvSpPr txBox="1">
            <a:spLocks noGrp="1"/>
          </p:cNvSpPr>
          <p:nvPr>
            <p:ph type="sldNum" sz="quarter" idx="8"/>
          </p:nvPr>
        </p:nvSpPr>
        <p:spPr/>
        <p:txBody>
          <a:bodyPr/>
          <a:lstStyle>
            <a:lvl1pPr>
              <a:defRPr/>
            </a:lvl1pPr>
          </a:lstStyle>
          <a:p>
            <a:pPr lvl="0"/>
            <a:fld id="{327AE106-F669-40FE-A76E-76B0C2212CE2}" type="slidenum">
              <a:t>‹#›</a:t>
            </a:fld>
            <a:endParaRPr lang="en-US"/>
          </a:p>
        </p:txBody>
      </p:sp>
    </p:spTree>
    <p:extLst>
      <p:ext uri="{BB962C8B-B14F-4D97-AF65-F5344CB8AC3E}">
        <p14:creationId xmlns:p14="http://schemas.microsoft.com/office/powerpoint/2010/main" val="191455861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736B43-6408-43BA-A120-2CAD2A9C1FBC}"/>
              </a:ext>
            </a:extLst>
          </p:cNvPr>
          <p:cNvSpPr txBox="1">
            <a:spLocks noGrp="1"/>
          </p:cNvSpPr>
          <p:nvPr>
            <p:ph type="title"/>
          </p:nvPr>
        </p:nvSpPr>
        <p:spPr>
          <a:xfrm>
            <a:off x="457200" y="773116"/>
            <a:ext cx="8229600" cy="1143000"/>
          </a:xfrm>
        </p:spPr>
        <p:txBody>
          <a:bodyPr/>
          <a:lstStyle>
            <a:lvl1pPr>
              <a:defRPr/>
            </a:lvl1pPr>
          </a:lstStyle>
          <a:p>
            <a:pPr lvl="0"/>
            <a:r>
              <a:rPr lang="zh-TW"/>
              <a:t>按一下以編輯母片標題樣式</a:t>
            </a:r>
          </a:p>
        </p:txBody>
      </p:sp>
      <p:sp>
        <p:nvSpPr>
          <p:cNvPr id="3" name="文字版面配置區 2">
            <a:extLst>
              <a:ext uri="{FF2B5EF4-FFF2-40B4-BE49-F238E27FC236}">
                <a16:creationId xmlns:a16="http://schemas.microsoft.com/office/drawing/2014/main" id="{FF6C5D99-0BCD-4598-B847-B30A08B4AD38}"/>
              </a:ext>
            </a:extLst>
          </p:cNvPr>
          <p:cNvSpPr txBox="1">
            <a:spLocks noGrp="1"/>
          </p:cNvSpPr>
          <p:nvPr>
            <p:ph type="body" idx="1"/>
          </p:nvPr>
        </p:nvSpPr>
        <p:spPr>
          <a:xfrm>
            <a:off x="457200" y="2060572"/>
            <a:ext cx="4038603" cy="4065586"/>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4" name="內容版面配置區 3">
            <a:extLst>
              <a:ext uri="{FF2B5EF4-FFF2-40B4-BE49-F238E27FC236}">
                <a16:creationId xmlns:a16="http://schemas.microsoft.com/office/drawing/2014/main" id="{A97CEDF8-B5E7-43B0-BEDD-51C846D5570D}"/>
              </a:ext>
            </a:extLst>
          </p:cNvPr>
          <p:cNvSpPr txBox="1">
            <a:spLocks noGrp="1"/>
          </p:cNvSpPr>
          <p:nvPr>
            <p:ph idx="2"/>
          </p:nvPr>
        </p:nvSpPr>
        <p:spPr>
          <a:xfrm>
            <a:off x="4648196" y="2060572"/>
            <a:ext cx="4038603" cy="4065586"/>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5" name="Rectangle 4">
            <a:extLst>
              <a:ext uri="{FF2B5EF4-FFF2-40B4-BE49-F238E27FC236}">
                <a16:creationId xmlns:a16="http://schemas.microsoft.com/office/drawing/2014/main" id="{C1221A55-0F0E-489B-AACC-B1D89708D1CF}"/>
              </a:ext>
            </a:extLst>
          </p:cNvPr>
          <p:cNvSpPr txBox="1">
            <a:spLocks noGrp="1"/>
          </p:cNvSpPr>
          <p:nvPr>
            <p:ph type="dt" sz="half" idx="7"/>
          </p:nvPr>
        </p:nvSpPr>
        <p:spPr/>
        <p:txBody>
          <a:bodyPr/>
          <a:lstStyle>
            <a:lvl1pPr>
              <a:defRPr/>
            </a:lvl1pPr>
          </a:lstStyle>
          <a:p>
            <a:pPr lvl="0"/>
            <a:fld id="{33160DF8-315F-4564-B0FD-D6DCA2F369F3}" type="datetime1">
              <a:rPr lang="en-US"/>
              <a:pPr lvl="0"/>
              <a:t>1/3/2025</a:t>
            </a:fld>
            <a:endParaRPr lang="en-US"/>
          </a:p>
        </p:txBody>
      </p:sp>
      <p:sp>
        <p:nvSpPr>
          <p:cNvPr id="6" name="Rectangle 5">
            <a:extLst>
              <a:ext uri="{FF2B5EF4-FFF2-40B4-BE49-F238E27FC236}">
                <a16:creationId xmlns:a16="http://schemas.microsoft.com/office/drawing/2014/main" id="{5BD541ED-AE8F-47D5-BE27-2658D591DF2B}"/>
              </a:ext>
            </a:extLst>
          </p:cNvPr>
          <p:cNvSpPr txBox="1">
            <a:spLocks noGrp="1"/>
          </p:cNvSpPr>
          <p:nvPr>
            <p:ph type="ftr" sz="quarter" idx="9"/>
          </p:nvPr>
        </p:nvSpPr>
        <p:spPr/>
        <p:txBody>
          <a:bodyPr/>
          <a:lstStyle>
            <a:lvl1pPr>
              <a:defRPr/>
            </a:lvl1pPr>
          </a:lstStyle>
          <a:p>
            <a:pPr lvl="0"/>
            <a:endParaRPr lang="en-US"/>
          </a:p>
        </p:txBody>
      </p:sp>
      <p:sp>
        <p:nvSpPr>
          <p:cNvPr id="7" name="Rectangle 6">
            <a:extLst>
              <a:ext uri="{FF2B5EF4-FFF2-40B4-BE49-F238E27FC236}">
                <a16:creationId xmlns:a16="http://schemas.microsoft.com/office/drawing/2014/main" id="{628540B0-E20D-4247-AEFD-64731F272C8C}"/>
              </a:ext>
            </a:extLst>
          </p:cNvPr>
          <p:cNvSpPr txBox="1">
            <a:spLocks noGrp="1"/>
          </p:cNvSpPr>
          <p:nvPr>
            <p:ph type="sldNum" sz="quarter" idx="8"/>
          </p:nvPr>
        </p:nvSpPr>
        <p:spPr/>
        <p:txBody>
          <a:bodyPr/>
          <a:lstStyle>
            <a:lvl1pPr>
              <a:defRPr/>
            </a:lvl1pPr>
          </a:lstStyle>
          <a:p>
            <a:pPr lvl="0"/>
            <a:fld id="{20DD9A0C-638A-46FD-BB5D-785FC9FFB2EF}" type="slidenum">
              <a:t>‹#›</a:t>
            </a:fld>
            <a:endParaRPr lang="en-US"/>
          </a:p>
        </p:txBody>
      </p:sp>
    </p:spTree>
    <p:extLst>
      <p:ext uri="{BB962C8B-B14F-4D97-AF65-F5344CB8AC3E}">
        <p14:creationId xmlns:p14="http://schemas.microsoft.com/office/powerpoint/2010/main" val="47916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3BF6D0-27DA-4DBB-8738-786F5C224EA0}"/>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p>
        </p:txBody>
      </p:sp>
      <p:sp>
        <p:nvSpPr>
          <p:cNvPr id="3" name="文字版面配置區 2">
            <a:extLst>
              <a:ext uri="{FF2B5EF4-FFF2-40B4-BE49-F238E27FC236}">
                <a16:creationId xmlns:a16="http://schemas.microsoft.com/office/drawing/2014/main" id="{0E0339F6-B9D8-4C64-A1E7-29D03DBB1F4D}"/>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lvl1pPr>
          </a:lstStyle>
          <a:p>
            <a:pPr lvl="0"/>
            <a:r>
              <a:rPr lang="zh-TW"/>
              <a:t>按一下以編輯母片文字樣式</a:t>
            </a:r>
          </a:p>
        </p:txBody>
      </p:sp>
      <p:sp>
        <p:nvSpPr>
          <p:cNvPr id="4" name="Rectangle 4">
            <a:extLst>
              <a:ext uri="{FF2B5EF4-FFF2-40B4-BE49-F238E27FC236}">
                <a16:creationId xmlns:a16="http://schemas.microsoft.com/office/drawing/2014/main" id="{EE32BC05-693D-4347-AA5C-9C19BC3F5B66}"/>
              </a:ext>
            </a:extLst>
          </p:cNvPr>
          <p:cNvSpPr txBox="1">
            <a:spLocks noGrp="1"/>
          </p:cNvSpPr>
          <p:nvPr>
            <p:ph type="dt" sz="half" idx="7"/>
          </p:nvPr>
        </p:nvSpPr>
        <p:spPr/>
        <p:txBody>
          <a:bodyPr/>
          <a:lstStyle>
            <a:lvl1pPr>
              <a:defRPr/>
            </a:lvl1pPr>
          </a:lstStyle>
          <a:p>
            <a:pPr lvl="0"/>
            <a:fld id="{D5D754B7-BACF-4AFB-9073-09350C0F78DF}" type="datetime1">
              <a:rPr lang="en-US"/>
              <a:pPr lvl="0"/>
              <a:t>1/3/2025</a:t>
            </a:fld>
            <a:endParaRPr lang="en-US"/>
          </a:p>
        </p:txBody>
      </p:sp>
      <p:sp>
        <p:nvSpPr>
          <p:cNvPr id="5" name="Rectangle 5">
            <a:extLst>
              <a:ext uri="{FF2B5EF4-FFF2-40B4-BE49-F238E27FC236}">
                <a16:creationId xmlns:a16="http://schemas.microsoft.com/office/drawing/2014/main" id="{A5D5FEB0-16A4-4323-B4AF-5EA6635542F5}"/>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6E90552A-43BA-4C34-A90F-E17332841E74}"/>
              </a:ext>
            </a:extLst>
          </p:cNvPr>
          <p:cNvSpPr txBox="1">
            <a:spLocks noGrp="1"/>
          </p:cNvSpPr>
          <p:nvPr>
            <p:ph type="sldNum" sz="quarter" idx="8"/>
          </p:nvPr>
        </p:nvSpPr>
        <p:spPr/>
        <p:txBody>
          <a:bodyPr/>
          <a:lstStyle>
            <a:lvl1pPr>
              <a:defRPr/>
            </a:lvl1pPr>
          </a:lstStyle>
          <a:p>
            <a:pPr lvl="0"/>
            <a:fld id="{79C2D0A2-E9E2-498B-99BC-3B77348CC566}" type="slidenum">
              <a:t>‹#›</a:t>
            </a:fld>
            <a:endParaRPr lang="en-US"/>
          </a:p>
        </p:txBody>
      </p:sp>
    </p:spTree>
    <p:extLst>
      <p:ext uri="{BB962C8B-B14F-4D97-AF65-F5344CB8AC3E}">
        <p14:creationId xmlns:p14="http://schemas.microsoft.com/office/powerpoint/2010/main" val="60862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F0B4398-E1E0-465A-8D34-47DCCD640CC9}"/>
              </a:ext>
            </a:extLst>
          </p:cNvPr>
          <p:cNvSpPr txBox="1">
            <a:spLocks noGrp="1"/>
          </p:cNvSpPr>
          <p:nvPr>
            <p:ph type="title"/>
          </p:nvPr>
        </p:nvSpPr>
        <p:spPr/>
        <p:txBody>
          <a:bodyPr/>
          <a:lstStyle>
            <a:lvl1pPr>
              <a:defRPr/>
            </a:lvl1pPr>
          </a:lstStyle>
          <a:p>
            <a:pPr lvl="0"/>
            <a:r>
              <a:rPr lang="zh-TW"/>
              <a:t>按一下以編輯母片標題樣式</a:t>
            </a:r>
          </a:p>
        </p:txBody>
      </p:sp>
      <p:sp>
        <p:nvSpPr>
          <p:cNvPr id="3" name="內容版面配置區 2">
            <a:extLst>
              <a:ext uri="{FF2B5EF4-FFF2-40B4-BE49-F238E27FC236}">
                <a16:creationId xmlns:a16="http://schemas.microsoft.com/office/drawing/2014/main" id="{DCA7145A-A855-4389-996C-E852D8EB39B0}"/>
              </a:ext>
            </a:extLst>
          </p:cNvPr>
          <p:cNvSpPr txBox="1">
            <a:spLocks noGrp="1"/>
          </p:cNvSpPr>
          <p:nvPr>
            <p:ph idx="1"/>
          </p:nvPr>
        </p:nvSpPr>
        <p:spPr>
          <a:xfrm>
            <a:off x="457200" y="2060572"/>
            <a:ext cx="4038603" cy="4065586"/>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4" name="內容版面配置區 3">
            <a:extLst>
              <a:ext uri="{FF2B5EF4-FFF2-40B4-BE49-F238E27FC236}">
                <a16:creationId xmlns:a16="http://schemas.microsoft.com/office/drawing/2014/main" id="{030ECE18-4833-4CAC-89BD-14977475F088}"/>
              </a:ext>
            </a:extLst>
          </p:cNvPr>
          <p:cNvSpPr txBox="1">
            <a:spLocks noGrp="1"/>
          </p:cNvSpPr>
          <p:nvPr>
            <p:ph idx="2"/>
          </p:nvPr>
        </p:nvSpPr>
        <p:spPr>
          <a:xfrm>
            <a:off x="4648196" y="2060572"/>
            <a:ext cx="4038603" cy="4065586"/>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5" name="Rectangle 4">
            <a:extLst>
              <a:ext uri="{FF2B5EF4-FFF2-40B4-BE49-F238E27FC236}">
                <a16:creationId xmlns:a16="http://schemas.microsoft.com/office/drawing/2014/main" id="{4D86FE87-166D-422F-9CFF-9864622F8D3D}"/>
              </a:ext>
            </a:extLst>
          </p:cNvPr>
          <p:cNvSpPr txBox="1">
            <a:spLocks noGrp="1"/>
          </p:cNvSpPr>
          <p:nvPr>
            <p:ph type="dt" sz="half" idx="7"/>
          </p:nvPr>
        </p:nvSpPr>
        <p:spPr/>
        <p:txBody>
          <a:bodyPr/>
          <a:lstStyle>
            <a:lvl1pPr>
              <a:defRPr/>
            </a:lvl1pPr>
          </a:lstStyle>
          <a:p>
            <a:pPr lvl="0"/>
            <a:fld id="{66A8C795-7B3B-4EF0-808E-A602A98EB4D0}" type="datetime1">
              <a:rPr lang="en-US"/>
              <a:pPr lvl="0"/>
              <a:t>1/3/2025</a:t>
            </a:fld>
            <a:endParaRPr lang="en-US"/>
          </a:p>
        </p:txBody>
      </p:sp>
      <p:sp>
        <p:nvSpPr>
          <p:cNvPr id="6" name="Rectangle 5">
            <a:extLst>
              <a:ext uri="{FF2B5EF4-FFF2-40B4-BE49-F238E27FC236}">
                <a16:creationId xmlns:a16="http://schemas.microsoft.com/office/drawing/2014/main" id="{3FDD0DBE-BF03-4540-85E9-033FC5E988A9}"/>
              </a:ext>
            </a:extLst>
          </p:cNvPr>
          <p:cNvSpPr txBox="1">
            <a:spLocks noGrp="1"/>
          </p:cNvSpPr>
          <p:nvPr>
            <p:ph type="ftr" sz="quarter" idx="9"/>
          </p:nvPr>
        </p:nvSpPr>
        <p:spPr/>
        <p:txBody>
          <a:bodyPr/>
          <a:lstStyle>
            <a:lvl1pPr>
              <a:defRPr/>
            </a:lvl1pPr>
          </a:lstStyle>
          <a:p>
            <a:pPr lvl="0"/>
            <a:endParaRPr lang="en-US"/>
          </a:p>
        </p:txBody>
      </p:sp>
      <p:sp>
        <p:nvSpPr>
          <p:cNvPr id="7" name="Rectangle 6">
            <a:extLst>
              <a:ext uri="{FF2B5EF4-FFF2-40B4-BE49-F238E27FC236}">
                <a16:creationId xmlns:a16="http://schemas.microsoft.com/office/drawing/2014/main" id="{A25A5F84-BFCA-44EE-8B09-FF8F589CA4EB}"/>
              </a:ext>
            </a:extLst>
          </p:cNvPr>
          <p:cNvSpPr txBox="1">
            <a:spLocks noGrp="1"/>
          </p:cNvSpPr>
          <p:nvPr>
            <p:ph type="sldNum" sz="quarter" idx="8"/>
          </p:nvPr>
        </p:nvSpPr>
        <p:spPr/>
        <p:txBody>
          <a:bodyPr/>
          <a:lstStyle>
            <a:lvl1pPr>
              <a:defRPr/>
            </a:lvl1pPr>
          </a:lstStyle>
          <a:p>
            <a:pPr lvl="0"/>
            <a:fld id="{32B000BA-C39A-429A-965B-52E163D57615}" type="slidenum">
              <a:t>‹#›</a:t>
            </a:fld>
            <a:endParaRPr lang="en-US"/>
          </a:p>
        </p:txBody>
      </p:sp>
    </p:spTree>
    <p:extLst>
      <p:ext uri="{BB962C8B-B14F-4D97-AF65-F5344CB8AC3E}">
        <p14:creationId xmlns:p14="http://schemas.microsoft.com/office/powerpoint/2010/main" val="2160653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21FDE91-A951-4876-8762-28998A331CAE}"/>
              </a:ext>
            </a:extLst>
          </p:cNvPr>
          <p:cNvSpPr txBox="1">
            <a:spLocks noGrp="1"/>
          </p:cNvSpPr>
          <p:nvPr>
            <p:ph type="title"/>
          </p:nvPr>
        </p:nvSpPr>
        <p:spPr>
          <a:xfrm>
            <a:off x="457200" y="274640"/>
            <a:ext cx="8229600" cy="1143000"/>
          </a:xfrm>
        </p:spPr>
        <p:txBody>
          <a:bodyPr/>
          <a:lstStyle>
            <a:lvl1pPr>
              <a:defRPr/>
            </a:lvl1pPr>
          </a:lstStyle>
          <a:p>
            <a:pPr lvl="0"/>
            <a:r>
              <a:rPr lang="zh-TW"/>
              <a:t>按一下以編輯母片標題樣式</a:t>
            </a:r>
          </a:p>
        </p:txBody>
      </p:sp>
      <p:sp>
        <p:nvSpPr>
          <p:cNvPr id="3" name="文字版面配置區 2">
            <a:extLst>
              <a:ext uri="{FF2B5EF4-FFF2-40B4-BE49-F238E27FC236}">
                <a16:creationId xmlns:a16="http://schemas.microsoft.com/office/drawing/2014/main" id="{EA6E9DD3-0059-4913-BE66-A329BB94A1EE}"/>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a:extLst>
              <a:ext uri="{FF2B5EF4-FFF2-40B4-BE49-F238E27FC236}">
                <a16:creationId xmlns:a16="http://schemas.microsoft.com/office/drawing/2014/main" id="{4A5A5282-5223-4EC4-841E-21AFA4014077}"/>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5" name="文字版面配置區 4">
            <a:extLst>
              <a:ext uri="{FF2B5EF4-FFF2-40B4-BE49-F238E27FC236}">
                <a16:creationId xmlns:a16="http://schemas.microsoft.com/office/drawing/2014/main" id="{11DB96F4-3D73-45F1-B277-250BC84B805B}"/>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a:extLst>
              <a:ext uri="{FF2B5EF4-FFF2-40B4-BE49-F238E27FC236}">
                <a16:creationId xmlns:a16="http://schemas.microsoft.com/office/drawing/2014/main" id="{43652629-127D-49E9-A3DB-5A7BF27B86DD}"/>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7" name="Rectangle 4">
            <a:extLst>
              <a:ext uri="{FF2B5EF4-FFF2-40B4-BE49-F238E27FC236}">
                <a16:creationId xmlns:a16="http://schemas.microsoft.com/office/drawing/2014/main" id="{EC808E91-3C1B-47A1-9193-056A73A1DA97}"/>
              </a:ext>
            </a:extLst>
          </p:cNvPr>
          <p:cNvSpPr txBox="1">
            <a:spLocks noGrp="1"/>
          </p:cNvSpPr>
          <p:nvPr>
            <p:ph type="dt" sz="half" idx="7"/>
          </p:nvPr>
        </p:nvSpPr>
        <p:spPr/>
        <p:txBody>
          <a:bodyPr/>
          <a:lstStyle>
            <a:lvl1pPr>
              <a:defRPr/>
            </a:lvl1pPr>
          </a:lstStyle>
          <a:p>
            <a:pPr lvl="0"/>
            <a:fld id="{8BC6ED49-7E24-4614-AE2E-852B3CCDC273}" type="datetime1">
              <a:rPr lang="en-US"/>
              <a:pPr lvl="0"/>
              <a:t>1/3/2025</a:t>
            </a:fld>
            <a:endParaRPr lang="en-US"/>
          </a:p>
        </p:txBody>
      </p:sp>
      <p:sp>
        <p:nvSpPr>
          <p:cNvPr id="8" name="Rectangle 5">
            <a:extLst>
              <a:ext uri="{FF2B5EF4-FFF2-40B4-BE49-F238E27FC236}">
                <a16:creationId xmlns:a16="http://schemas.microsoft.com/office/drawing/2014/main" id="{1BA4E095-4C3B-427E-8D40-8051E84F3DDC}"/>
              </a:ext>
            </a:extLst>
          </p:cNvPr>
          <p:cNvSpPr txBox="1">
            <a:spLocks noGrp="1"/>
          </p:cNvSpPr>
          <p:nvPr>
            <p:ph type="ftr" sz="quarter" idx="9"/>
          </p:nvPr>
        </p:nvSpPr>
        <p:spPr/>
        <p:txBody>
          <a:bodyPr/>
          <a:lstStyle>
            <a:lvl1pPr>
              <a:defRPr/>
            </a:lvl1pPr>
          </a:lstStyle>
          <a:p>
            <a:pPr lvl="0"/>
            <a:endParaRPr lang="en-US"/>
          </a:p>
        </p:txBody>
      </p:sp>
      <p:sp>
        <p:nvSpPr>
          <p:cNvPr id="9" name="Rectangle 6">
            <a:extLst>
              <a:ext uri="{FF2B5EF4-FFF2-40B4-BE49-F238E27FC236}">
                <a16:creationId xmlns:a16="http://schemas.microsoft.com/office/drawing/2014/main" id="{16194C6C-90A3-48D2-B99B-BA37E32E801C}"/>
              </a:ext>
            </a:extLst>
          </p:cNvPr>
          <p:cNvSpPr txBox="1">
            <a:spLocks noGrp="1"/>
          </p:cNvSpPr>
          <p:nvPr>
            <p:ph type="sldNum" sz="quarter" idx="8"/>
          </p:nvPr>
        </p:nvSpPr>
        <p:spPr/>
        <p:txBody>
          <a:bodyPr/>
          <a:lstStyle>
            <a:lvl1pPr>
              <a:defRPr/>
            </a:lvl1pPr>
          </a:lstStyle>
          <a:p>
            <a:pPr lvl="0"/>
            <a:fld id="{B85DDE36-748F-428E-A987-860282E84E22}" type="slidenum">
              <a:t>‹#›</a:t>
            </a:fld>
            <a:endParaRPr lang="en-US"/>
          </a:p>
        </p:txBody>
      </p:sp>
    </p:spTree>
    <p:extLst>
      <p:ext uri="{BB962C8B-B14F-4D97-AF65-F5344CB8AC3E}">
        <p14:creationId xmlns:p14="http://schemas.microsoft.com/office/powerpoint/2010/main" val="43698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5C94AE-6045-406A-BAEB-535DEED0AA24}"/>
              </a:ext>
            </a:extLst>
          </p:cNvPr>
          <p:cNvSpPr txBox="1">
            <a:spLocks noGrp="1"/>
          </p:cNvSpPr>
          <p:nvPr>
            <p:ph type="title"/>
          </p:nvPr>
        </p:nvSpPr>
        <p:spPr/>
        <p:txBody>
          <a:bodyPr/>
          <a:lstStyle>
            <a:lvl1pPr>
              <a:defRPr/>
            </a:lvl1pPr>
          </a:lstStyle>
          <a:p>
            <a:pPr lvl="0"/>
            <a:r>
              <a:rPr lang="zh-TW"/>
              <a:t>按一下以編輯母片標題樣式</a:t>
            </a:r>
          </a:p>
        </p:txBody>
      </p:sp>
      <p:sp>
        <p:nvSpPr>
          <p:cNvPr id="3" name="Rectangle 4">
            <a:extLst>
              <a:ext uri="{FF2B5EF4-FFF2-40B4-BE49-F238E27FC236}">
                <a16:creationId xmlns:a16="http://schemas.microsoft.com/office/drawing/2014/main" id="{F118FEA3-94BB-4501-84C8-40875822FEDD}"/>
              </a:ext>
            </a:extLst>
          </p:cNvPr>
          <p:cNvSpPr txBox="1">
            <a:spLocks noGrp="1"/>
          </p:cNvSpPr>
          <p:nvPr>
            <p:ph type="dt" sz="half" idx="7"/>
          </p:nvPr>
        </p:nvSpPr>
        <p:spPr/>
        <p:txBody>
          <a:bodyPr/>
          <a:lstStyle>
            <a:lvl1pPr>
              <a:defRPr/>
            </a:lvl1pPr>
          </a:lstStyle>
          <a:p>
            <a:pPr lvl="0"/>
            <a:fld id="{D7D33C48-0C7D-47BF-B12C-31195357BC58}" type="datetime1">
              <a:rPr lang="en-US"/>
              <a:pPr lvl="0"/>
              <a:t>1/3/2025</a:t>
            </a:fld>
            <a:endParaRPr lang="en-US"/>
          </a:p>
        </p:txBody>
      </p:sp>
      <p:sp>
        <p:nvSpPr>
          <p:cNvPr id="4" name="Rectangle 5">
            <a:extLst>
              <a:ext uri="{FF2B5EF4-FFF2-40B4-BE49-F238E27FC236}">
                <a16:creationId xmlns:a16="http://schemas.microsoft.com/office/drawing/2014/main" id="{79E886C3-B05A-4CC3-8367-7E9132086B75}"/>
              </a:ext>
            </a:extLst>
          </p:cNvPr>
          <p:cNvSpPr txBox="1">
            <a:spLocks noGrp="1"/>
          </p:cNvSpPr>
          <p:nvPr>
            <p:ph type="ftr" sz="quarter" idx="9"/>
          </p:nvPr>
        </p:nvSpPr>
        <p:spPr/>
        <p:txBody>
          <a:bodyPr/>
          <a:lstStyle>
            <a:lvl1pPr>
              <a:defRPr/>
            </a:lvl1pPr>
          </a:lstStyle>
          <a:p>
            <a:pPr lvl="0"/>
            <a:endParaRPr lang="en-US"/>
          </a:p>
        </p:txBody>
      </p:sp>
      <p:sp>
        <p:nvSpPr>
          <p:cNvPr id="5" name="Rectangle 6">
            <a:extLst>
              <a:ext uri="{FF2B5EF4-FFF2-40B4-BE49-F238E27FC236}">
                <a16:creationId xmlns:a16="http://schemas.microsoft.com/office/drawing/2014/main" id="{526A45BB-B1AC-44EA-8E2B-37331A956E2D}"/>
              </a:ext>
            </a:extLst>
          </p:cNvPr>
          <p:cNvSpPr txBox="1">
            <a:spLocks noGrp="1"/>
          </p:cNvSpPr>
          <p:nvPr>
            <p:ph type="sldNum" sz="quarter" idx="8"/>
          </p:nvPr>
        </p:nvSpPr>
        <p:spPr/>
        <p:txBody>
          <a:bodyPr/>
          <a:lstStyle>
            <a:lvl1pPr>
              <a:defRPr/>
            </a:lvl1pPr>
          </a:lstStyle>
          <a:p>
            <a:pPr lvl="0"/>
            <a:fld id="{36E38B18-7269-4BD3-B4E8-6F43ACA52AED}" type="slidenum">
              <a:t>‹#›</a:t>
            </a:fld>
            <a:endParaRPr lang="en-US"/>
          </a:p>
        </p:txBody>
      </p:sp>
    </p:spTree>
    <p:extLst>
      <p:ext uri="{BB962C8B-B14F-4D97-AF65-F5344CB8AC3E}">
        <p14:creationId xmlns:p14="http://schemas.microsoft.com/office/powerpoint/2010/main" val="667546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B387AF4-ACC1-492B-B642-540C9C3B4A40}"/>
              </a:ext>
            </a:extLst>
          </p:cNvPr>
          <p:cNvSpPr txBox="1">
            <a:spLocks noGrp="1"/>
          </p:cNvSpPr>
          <p:nvPr>
            <p:ph type="dt" sz="half" idx="7"/>
          </p:nvPr>
        </p:nvSpPr>
        <p:spPr/>
        <p:txBody>
          <a:bodyPr/>
          <a:lstStyle>
            <a:lvl1pPr>
              <a:defRPr/>
            </a:lvl1pPr>
          </a:lstStyle>
          <a:p>
            <a:pPr lvl="0"/>
            <a:fld id="{5C198404-BC01-4BA4-B350-8A0BE7699E89}" type="datetime1">
              <a:rPr lang="en-US"/>
              <a:pPr lvl="0"/>
              <a:t>1/3/2025</a:t>
            </a:fld>
            <a:endParaRPr lang="en-US"/>
          </a:p>
        </p:txBody>
      </p:sp>
      <p:sp>
        <p:nvSpPr>
          <p:cNvPr id="3" name="Rectangle 5">
            <a:extLst>
              <a:ext uri="{FF2B5EF4-FFF2-40B4-BE49-F238E27FC236}">
                <a16:creationId xmlns:a16="http://schemas.microsoft.com/office/drawing/2014/main" id="{D8F7F5BF-5A5D-45FD-8853-88902FC53635}"/>
              </a:ext>
            </a:extLst>
          </p:cNvPr>
          <p:cNvSpPr txBox="1">
            <a:spLocks noGrp="1"/>
          </p:cNvSpPr>
          <p:nvPr>
            <p:ph type="ftr" sz="quarter" idx="9"/>
          </p:nvPr>
        </p:nvSpPr>
        <p:spPr/>
        <p:txBody>
          <a:bodyPr/>
          <a:lstStyle>
            <a:lvl1pPr>
              <a:defRPr/>
            </a:lvl1pPr>
          </a:lstStyle>
          <a:p>
            <a:pPr lvl="0"/>
            <a:endParaRPr lang="en-US"/>
          </a:p>
        </p:txBody>
      </p:sp>
      <p:sp>
        <p:nvSpPr>
          <p:cNvPr id="4" name="Rectangle 6">
            <a:extLst>
              <a:ext uri="{FF2B5EF4-FFF2-40B4-BE49-F238E27FC236}">
                <a16:creationId xmlns:a16="http://schemas.microsoft.com/office/drawing/2014/main" id="{905055A2-B9DA-4DDF-8E7D-94F7CE38ACB3}"/>
              </a:ext>
            </a:extLst>
          </p:cNvPr>
          <p:cNvSpPr txBox="1">
            <a:spLocks noGrp="1"/>
          </p:cNvSpPr>
          <p:nvPr>
            <p:ph type="sldNum" sz="quarter" idx="8"/>
          </p:nvPr>
        </p:nvSpPr>
        <p:spPr/>
        <p:txBody>
          <a:bodyPr/>
          <a:lstStyle>
            <a:lvl1pPr>
              <a:defRPr/>
            </a:lvl1pPr>
          </a:lstStyle>
          <a:p>
            <a:pPr lvl="0"/>
            <a:fld id="{4BBD08CD-C5BE-42B4-955C-94D25014DE31}" type="slidenum">
              <a:t>‹#›</a:t>
            </a:fld>
            <a:endParaRPr lang="en-US"/>
          </a:p>
        </p:txBody>
      </p:sp>
    </p:spTree>
    <p:extLst>
      <p:ext uri="{BB962C8B-B14F-4D97-AF65-F5344CB8AC3E}">
        <p14:creationId xmlns:p14="http://schemas.microsoft.com/office/powerpoint/2010/main" val="219535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8D42F08-72BE-49D5-AF4D-6F0F4878FB01}"/>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p>
        </p:txBody>
      </p:sp>
      <p:sp>
        <p:nvSpPr>
          <p:cNvPr id="3" name="內容版面配置區 2">
            <a:extLst>
              <a:ext uri="{FF2B5EF4-FFF2-40B4-BE49-F238E27FC236}">
                <a16:creationId xmlns:a16="http://schemas.microsoft.com/office/drawing/2014/main" id="{18C23BB1-08C6-4C7B-9A18-33D4312F4735}"/>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4" name="文字版面配置區 3">
            <a:extLst>
              <a:ext uri="{FF2B5EF4-FFF2-40B4-BE49-F238E27FC236}">
                <a16:creationId xmlns:a16="http://schemas.microsoft.com/office/drawing/2014/main" id="{DE4582DD-2EBB-44C3-BBE3-EA8CF4D5E97D}"/>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Rectangle 4">
            <a:extLst>
              <a:ext uri="{FF2B5EF4-FFF2-40B4-BE49-F238E27FC236}">
                <a16:creationId xmlns:a16="http://schemas.microsoft.com/office/drawing/2014/main" id="{CC2F74EA-2229-4136-A4A2-4E14509C276B}"/>
              </a:ext>
            </a:extLst>
          </p:cNvPr>
          <p:cNvSpPr txBox="1">
            <a:spLocks noGrp="1"/>
          </p:cNvSpPr>
          <p:nvPr>
            <p:ph type="dt" sz="half" idx="7"/>
          </p:nvPr>
        </p:nvSpPr>
        <p:spPr/>
        <p:txBody>
          <a:bodyPr/>
          <a:lstStyle>
            <a:lvl1pPr>
              <a:defRPr/>
            </a:lvl1pPr>
          </a:lstStyle>
          <a:p>
            <a:pPr lvl="0"/>
            <a:fld id="{94AF02E8-5429-4E7A-91EB-E1E9AAB312CC}" type="datetime1">
              <a:rPr lang="en-US"/>
              <a:pPr lvl="0"/>
              <a:t>1/3/2025</a:t>
            </a:fld>
            <a:endParaRPr lang="en-US"/>
          </a:p>
        </p:txBody>
      </p:sp>
      <p:sp>
        <p:nvSpPr>
          <p:cNvPr id="6" name="Rectangle 5">
            <a:extLst>
              <a:ext uri="{FF2B5EF4-FFF2-40B4-BE49-F238E27FC236}">
                <a16:creationId xmlns:a16="http://schemas.microsoft.com/office/drawing/2014/main" id="{164135BE-CEC7-4A7D-8364-0FCDC27F995F}"/>
              </a:ext>
            </a:extLst>
          </p:cNvPr>
          <p:cNvSpPr txBox="1">
            <a:spLocks noGrp="1"/>
          </p:cNvSpPr>
          <p:nvPr>
            <p:ph type="ftr" sz="quarter" idx="9"/>
          </p:nvPr>
        </p:nvSpPr>
        <p:spPr/>
        <p:txBody>
          <a:bodyPr/>
          <a:lstStyle>
            <a:lvl1pPr>
              <a:defRPr/>
            </a:lvl1pPr>
          </a:lstStyle>
          <a:p>
            <a:pPr lvl="0"/>
            <a:endParaRPr lang="en-US"/>
          </a:p>
        </p:txBody>
      </p:sp>
      <p:sp>
        <p:nvSpPr>
          <p:cNvPr id="7" name="Rectangle 6">
            <a:extLst>
              <a:ext uri="{FF2B5EF4-FFF2-40B4-BE49-F238E27FC236}">
                <a16:creationId xmlns:a16="http://schemas.microsoft.com/office/drawing/2014/main" id="{2E06928C-6550-4C0C-9FFA-24B16C53AE41}"/>
              </a:ext>
            </a:extLst>
          </p:cNvPr>
          <p:cNvSpPr txBox="1">
            <a:spLocks noGrp="1"/>
          </p:cNvSpPr>
          <p:nvPr>
            <p:ph type="sldNum" sz="quarter" idx="8"/>
          </p:nvPr>
        </p:nvSpPr>
        <p:spPr/>
        <p:txBody>
          <a:bodyPr/>
          <a:lstStyle>
            <a:lvl1pPr>
              <a:defRPr/>
            </a:lvl1pPr>
          </a:lstStyle>
          <a:p>
            <a:pPr lvl="0"/>
            <a:fld id="{11010FA4-3886-493F-B28F-CCD794CFE638}" type="slidenum">
              <a:t>‹#›</a:t>
            </a:fld>
            <a:endParaRPr lang="en-US"/>
          </a:p>
        </p:txBody>
      </p:sp>
    </p:spTree>
    <p:extLst>
      <p:ext uri="{BB962C8B-B14F-4D97-AF65-F5344CB8AC3E}">
        <p14:creationId xmlns:p14="http://schemas.microsoft.com/office/powerpoint/2010/main" val="377142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7CC168-0514-4479-BD75-CBD0D5A423B3}"/>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p>
        </p:txBody>
      </p:sp>
      <p:sp>
        <p:nvSpPr>
          <p:cNvPr id="3" name="圖片版面配置區 2">
            <a:extLst>
              <a:ext uri="{FF2B5EF4-FFF2-40B4-BE49-F238E27FC236}">
                <a16:creationId xmlns:a16="http://schemas.microsoft.com/office/drawing/2014/main" id="{67CD0723-B1AD-45AB-A963-12DB4CCE75FA}"/>
              </a:ext>
            </a:extLst>
          </p:cNvPr>
          <p:cNvSpPr txBox="1">
            <a:spLocks noGrp="1"/>
          </p:cNvSpPr>
          <p:nvPr>
            <p:ph type="pic" idx="1"/>
          </p:nvPr>
        </p:nvSpPr>
        <p:spPr>
          <a:xfrm>
            <a:off x="1792288" y="612776"/>
            <a:ext cx="5486400" cy="4114800"/>
          </a:xfrm>
        </p:spPr>
        <p:txBody>
          <a:bodyPr/>
          <a:lstStyle>
            <a:lvl1pPr marL="0" indent="0">
              <a:buNone/>
              <a:defRPr lang="en-US"/>
            </a:lvl1pPr>
          </a:lstStyle>
          <a:p>
            <a:pPr lvl="0"/>
            <a:endParaRPr lang="en-US"/>
          </a:p>
        </p:txBody>
      </p:sp>
      <p:sp>
        <p:nvSpPr>
          <p:cNvPr id="4" name="文字版面配置區 3">
            <a:extLst>
              <a:ext uri="{FF2B5EF4-FFF2-40B4-BE49-F238E27FC236}">
                <a16:creationId xmlns:a16="http://schemas.microsoft.com/office/drawing/2014/main" id="{B8910C40-6F8E-46A6-AA0E-CAA91A326618}"/>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Rectangle 4">
            <a:extLst>
              <a:ext uri="{FF2B5EF4-FFF2-40B4-BE49-F238E27FC236}">
                <a16:creationId xmlns:a16="http://schemas.microsoft.com/office/drawing/2014/main" id="{370F852C-7D77-4157-9ED4-9B04E11EA08A}"/>
              </a:ext>
            </a:extLst>
          </p:cNvPr>
          <p:cNvSpPr txBox="1">
            <a:spLocks noGrp="1"/>
          </p:cNvSpPr>
          <p:nvPr>
            <p:ph type="dt" sz="half" idx="7"/>
          </p:nvPr>
        </p:nvSpPr>
        <p:spPr/>
        <p:txBody>
          <a:bodyPr/>
          <a:lstStyle>
            <a:lvl1pPr>
              <a:defRPr/>
            </a:lvl1pPr>
          </a:lstStyle>
          <a:p>
            <a:pPr lvl="0"/>
            <a:fld id="{CDDD2440-BD8C-470C-B9AA-251B366890DF}" type="datetime1">
              <a:rPr lang="en-US"/>
              <a:pPr lvl="0"/>
              <a:t>1/3/2025</a:t>
            </a:fld>
            <a:endParaRPr lang="en-US"/>
          </a:p>
        </p:txBody>
      </p:sp>
      <p:sp>
        <p:nvSpPr>
          <p:cNvPr id="6" name="Rectangle 5">
            <a:extLst>
              <a:ext uri="{FF2B5EF4-FFF2-40B4-BE49-F238E27FC236}">
                <a16:creationId xmlns:a16="http://schemas.microsoft.com/office/drawing/2014/main" id="{5A06FBDA-C276-4F5A-910C-4E60DE94C634}"/>
              </a:ext>
            </a:extLst>
          </p:cNvPr>
          <p:cNvSpPr txBox="1">
            <a:spLocks noGrp="1"/>
          </p:cNvSpPr>
          <p:nvPr>
            <p:ph type="ftr" sz="quarter" idx="9"/>
          </p:nvPr>
        </p:nvSpPr>
        <p:spPr/>
        <p:txBody>
          <a:bodyPr/>
          <a:lstStyle>
            <a:lvl1pPr>
              <a:defRPr/>
            </a:lvl1pPr>
          </a:lstStyle>
          <a:p>
            <a:pPr lvl="0"/>
            <a:endParaRPr lang="en-US"/>
          </a:p>
        </p:txBody>
      </p:sp>
      <p:sp>
        <p:nvSpPr>
          <p:cNvPr id="7" name="Rectangle 6">
            <a:extLst>
              <a:ext uri="{FF2B5EF4-FFF2-40B4-BE49-F238E27FC236}">
                <a16:creationId xmlns:a16="http://schemas.microsoft.com/office/drawing/2014/main" id="{F8CE12C5-4F1A-46E0-9A70-48D892A0D2DE}"/>
              </a:ext>
            </a:extLst>
          </p:cNvPr>
          <p:cNvSpPr txBox="1">
            <a:spLocks noGrp="1"/>
          </p:cNvSpPr>
          <p:nvPr>
            <p:ph type="sldNum" sz="quarter" idx="8"/>
          </p:nvPr>
        </p:nvSpPr>
        <p:spPr/>
        <p:txBody>
          <a:bodyPr/>
          <a:lstStyle>
            <a:lvl1pPr>
              <a:defRPr/>
            </a:lvl1pPr>
          </a:lstStyle>
          <a:p>
            <a:pPr lvl="0"/>
            <a:fld id="{F2688BB3-75CB-41D8-BF9F-E78149BFA587}" type="slidenum">
              <a:t>‹#›</a:t>
            </a:fld>
            <a:endParaRPr lang="en-US"/>
          </a:p>
        </p:txBody>
      </p:sp>
    </p:spTree>
    <p:extLst>
      <p:ext uri="{BB962C8B-B14F-4D97-AF65-F5344CB8AC3E}">
        <p14:creationId xmlns:p14="http://schemas.microsoft.com/office/powerpoint/2010/main" val="391530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9DCDB9A-BDBF-40DA-A601-7C81F27BBF86}"/>
              </a:ext>
            </a:extLst>
          </p:cNvPr>
          <p:cNvSpPr txBox="1">
            <a:spLocks noGrp="1"/>
          </p:cNvSpPr>
          <p:nvPr>
            <p:ph type="title"/>
          </p:nvPr>
        </p:nvSpPr>
        <p:spPr/>
        <p:txBody>
          <a:bodyPr/>
          <a:lstStyle>
            <a:lvl1pPr>
              <a:defRPr/>
            </a:lvl1pPr>
          </a:lstStyle>
          <a:p>
            <a:pPr lvl="0"/>
            <a:r>
              <a:rPr lang="zh-TW"/>
              <a:t>按一下以編輯母片標題樣式</a:t>
            </a:r>
          </a:p>
        </p:txBody>
      </p:sp>
      <p:sp>
        <p:nvSpPr>
          <p:cNvPr id="3" name="直排文字版面配置區 2">
            <a:extLst>
              <a:ext uri="{FF2B5EF4-FFF2-40B4-BE49-F238E27FC236}">
                <a16:creationId xmlns:a16="http://schemas.microsoft.com/office/drawing/2014/main" id="{6D8A77A2-9CEC-4349-910F-BD8EEA5CD43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4" name="Rectangle 4">
            <a:extLst>
              <a:ext uri="{FF2B5EF4-FFF2-40B4-BE49-F238E27FC236}">
                <a16:creationId xmlns:a16="http://schemas.microsoft.com/office/drawing/2014/main" id="{6F0DAB14-E01B-404E-98CB-5D41184A93AA}"/>
              </a:ext>
            </a:extLst>
          </p:cNvPr>
          <p:cNvSpPr txBox="1">
            <a:spLocks noGrp="1"/>
          </p:cNvSpPr>
          <p:nvPr>
            <p:ph type="dt" sz="half" idx="7"/>
          </p:nvPr>
        </p:nvSpPr>
        <p:spPr/>
        <p:txBody>
          <a:bodyPr/>
          <a:lstStyle>
            <a:lvl1pPr>
              <a:defRPr/>
            </a:lvl1pPr>
          </a:lstStyle>
          <a:p>
            <a:pPr lvl="0"/>
            <a:fld id="{49588E9D-EE25-473A-9C90-28311FC67F4A}" type="datetime1">
              <a:rPr lang="en-US"/>
              <a:pPr lvl="0"/>
              <a:t>1/3/2025</a:t>
            </a:fld>
            <a:endParaRPr lang="en-US"/>
          </a:p>
        </p:txBody>
      </p:sp>
      <p:sp>
        <p:nvSpPr>
          <p:cNvPr id="5" name="Rectangle 5">
            <a:extLst>
              <a:ext uri="{FF2B5EF4-FFF2-40B4-BE49-F238E27FC236}">
                <a16:creationId xmlns:a16="http://schemas.microsoft.com/office/drawing/2014/main" id="{D77456A4-CF42-4D10-A808-091706F0EB9B}"/>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FB79070B-0D79-4612-AE2C-B32D76FF36A5}"/>
              </a:ext>
            </a:extLst>
          </p:cNvPr>
          <p:cNvSpPr txBox="1">
            <a:spLocks noGrp="1"/>
          </p:cNvSpPr>
          <p:nvPr>
            <p:ph type="sldNum" sz="quarter" idx="8"/>
          </p:nvPr>
        </p:nvSpPr>
        <p:spPr/>
        <p:txBody>
          <a:bodyPr/>
          <a:lstStyle>
            <a:lvl1pPr>
              <a:defRPr/>
            </a:lvl1pPr>
          </a:lstStyle>
          <a:p>
            <a:pPr lvl="0"/>
            <a:fld id="{1376DE36-7654-4CC0-A8B4-6D3EF4862333}" type="slidenum">
              <a:t>‹#›</a:t>
            </a:fld>
            <a:endParaRPr lang="en-US"/>
          </a:p>
        </p:txBody>
      </p:sp>
    </p:spTree>
    <p:extLst>
      <p:ext uri="{BB962C8B-B14F-4D97-AF65-F5344CB8AC3E}">
        <p14:creationId xmlns:p14="http://schemas.microsoft.com/office/powerpoint/2010/main" val="93823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7" descr="簡報背景C1">
            <a:extLst>
              <a:ext uri="{FF2B5EF4-FFF2-40B4-BE49-F238E27FC236}">
                <a16:creationId xmlns:a16="http://schemas.microsoft.com/office/drawing/2014/main" id="{F3A96A72-EFA6-4137-A17F-7BCD982227F0}"/>
              </a:ext>
            </a:extLst>
          </p:cNvPr>
          <p:cNvPicPr>
            <a:picLocks noChangeAspect="1"/>
          </p:cNvPicPr>
          <p:nvPr/>
        </p:nvPicPr>
        <p:blipFill>
          <a:blip r:embed="rId14"/>
          <a:srcRect/>
          <a:stretch>
            <a:fillRect/>
          </a:stretch>
        </p:blipFill>
        <p:spPr>
          <a:xfrm>
            <a:off x="-50804" y="-38103"/>
            <a:ext cx="9231316" cy="6923086"/>
          </a:xfrm>
          <a:prstGeom prst="rect">
            <a:avLst/>
          </a:prstGeom>
          <a:noFill/>
          <a:ln cap="flat">
            <a:noFill/>
          </a:ln>
        </p:spPr>
      </p:pic>
      <p:sp>
        <p:nvSpPr>
          <p:cNvPr id="3" name="Rectangle 2">
            <a:extLst>
              <a:ext uri="{FF2B5EF4-FFF2-40B4-BE49-F238E27FC236}">
                <a16:creationId xmlns:a16="http://schemas.microsoft.com/office/drawing/2014/main" id="{6EFFE928-AFC0-49DB-A2B3-2385D1460688}"/>
              </a:ext>
            </a:extLst>
          </p:cNvPr>
          <p:cNvSpPr txBox="1">
            <a:spLocks noGrp="1"/>
          </p:cNvSpPr>
          <p:nvPr>
            <p:ph type="title"/>
          </p:nvPr>
        </p:nvSpPr>
        <p:spPr>
          <a:xfrm>
            <a:off x="457200" y="773116"/>
            <a:ext cx="8229600" cy="711202"/>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p>
        </p:txBody>
      </p:sp>
      <p:sp>
        <p:nvSpPr>
          <p:cNvPr id="4" name="Rectangle 3">
            <a:extLst>
              <a:ext uri="{FF2B5EF4-FFF2-40B4-BE49-F238E27FC236}">
                <a16:creationId xmlns:a16="http://schemas.microsoft.com/office/drawing/2014/main" id="{CEC1BB0F-EA18-4885-BD05-7E85648353B5}"/>
              </a:ext>
            </a:extLst>
          </p:cNvPr>
          <p:cNvSpPr txBox="1">
            <a:spLocks noGrp="1"/>
          </p:cNvSpPr>
          <p:nvPr>
            <p:ph type="body" idx="1"/>
          </p:nvPr>
        </p:nvSpPr>
        <p:spPr>
          <a:xfrm>
            <a:off x="457200" y="1628775"/>
            <a:ext cx="8229600" cy="4497384"/>
          </a:xfrm>
          <a:prstGeom prst="rect">
            <a:avLst/>
          </a:prstGeom>
          <a:noFill/>
          <a:ln>
            <a:noFill/>
          </a:ln>
        </p:spPr>
        <p:txBody>
          <a:bodyPr vert="horz" wrap="square" lIns="91440" tIns="45720" rIns="91440" bIns="45720" anchor="t" anchorCtr="0" compatLnSpc="1">
            <a:noAutofit/>
          </a:bodyPr>
          <a:lstStyle/>
          <a:p>
            <a:pPr lvl="0"/>
            <a:r>
              <a:rPr lang="zh-TW"/>
              <a:t>按一下以編輯母片</a:t>
            </a:r>
          </a:p>
          <a:p>
            <a:pPr lvl="1"/>
            <a:r>
              <a:rPr lang="zh-TW"/>
              <a:t>第二層</a:t>
            </a:r>
          </a:p>
          <a:p>
            <a:pPr lvl="2"/>
            <a:r>
              <a:rPr lang="zh-TW"/>
              <a:t>第三層</a:t>
            </a:r>
          </a:p>
          <a:p>
            <a:pPr lvl="3"/>
            <a:r>
              <a:rPr lang="zh-TW"/>
              <a:t>第四層</a:t>
            </a:r>
          </a:p>
          <a:p>
            <a:pPr lvl="4"/>
            <a:r>
              <a:rPr lang="zh-TW"/>
              <a:t>第五層</a:t>
            </a:r>
          </a:p>
        </p:txBody>
      </p:sp>
      <p:sp>
        <p:nvSpPr>
          <p:cNvPr id="5" name="Rectangle 4">
            <a:extLst>
              <a:ext uri="{FF2B5EF4-FFF2-40B4-BE49-F238E27FC236}">
                <a16:creationId xmlns:a16="http://schemas.microsoft.com/office/drawing/2014/main" id="{7EB57C93-A93D-489B-9050-BACB2EAA6F5B}"/>
              </a:ext>
            </a:extLst>
          </p:cNvPr>
          <p:cNvSpPr txBox="1">
            <a:spLocks noGrp="1"/>
          </p:cNvSpPr>
          <p:nvPr>
            <p:ph type="dt" sz="half" idx="2"/>
          </p:nvPr>
        </p:nvSpPr>
        <p:spPr>
          <a:xfrm>
            <a:off x="457200" y="6245223"/>
            <a:ext cx="2133596" cy="47624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pitchFamily="34"/>
                <a:ea typeface="新細明體" pitchFamily="18"/>
              </a:defRPr>
            </a:lvl1pPr>
          </a:lstStyle>
          <a:p>
            <a:pPr lvl="0"/>
            <a:fld id="{BB9D6D07-6BDB-42CA-9D09-6CCD6471B1FB}" type="datetime1">
              <a:rPr lang="en-US"/>
              <a:pPr lvl="0"/>
              <a:t>1/3/2025</a:t>
            </a:fld>
            <a:endParaRPr lang="en-US"/>
          </a:p>
        </p:txBody>
      </p:sp>
      <p:sp>
        <p:nvSpPr>
          <p:cNvPr id="6" name="Rectangle 5">
            <a:extLst>
              <a:ext uri="{FF2B5EF4-FFF2-40B4-BE49-F238E27FC236}">
                <a16:creationId xmlns:a16="http://schemas.microsoft.com/office/drawing/2014/main" id="{B5872312-EDD9-4FEC-855E-8678D18FCBCC}"/>
              </a:ext>
            </a:extLst>
          </p:cNvPr>
          <p:cNvSpPr txBox="1">
            <a:spLocks noGrp="1"/>
          </p:cNvSpPr>
          <p:nvPr>
            <p:ph type="ftr" sz="quarter" idx="3"/>
          </p:nvPr>
        </p:nvSpPr>
        <p:spPr>
          <a:xfrm>
            <a:off x="3124203" y="6245223"/>
            <a:ext cx="2895603" cy="476246"/>
          </a:xfrm>
          <a:prstGeom prst="rect">
            <a:avLst/>
          </a:prstGeom>
          <a:noFill/>
          <a:ln>
            <a:noFill/>
          </a:ln>
        </p:spPr>
        <p:txBody>
          <a:bodyPr vert="horz" wrap="square" lIns="91440" tIns="45720" rIns="91440" bIns="45720" anchor="t" anchorCtr="1" compatLnSpc="1">
            <a:noAutofit/>
          </a:bodyPr>
          <a:lstStyle>
            <a:lvl1pPr marL="0" marR="0" lvl="0" indent="0" algn="ctr"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pitchFamily="34"/>
                <a:ea typeface="新細明體" pitchFamily="18"/>
              </a:defRPr>
            </a:lvl1pPr>
          </a:lstStyle>
          <a:p>
            <a:pPr lvl="0"/>
            <a:endParaRPr lang="en-US"/>
          </a:p>
        </p:txBody>
      </p:sp>
      <p:sp>
        <p:nvSpPr>
          <p:cNvPr id="7" name="Rectangle 6">
            <a:extLst>
              <a:ext uri="{FF2B5EF4-FFF2-40B4-BE49-F238E27FC236}">
                <a16:creationId xmlns:a16="http://schemas.microsoft.com/office/drawing/2014/main" id="{EC50E821-710A-4E48-9BC9-24FB67135419}"/>
              </a:ext>
            </a:extLst>
          </p:cNvPr>
          <p:cNvSpPr txBox="1">
            <a:spLocks noGrp="1"/>
          </p:cNvSpPr>
          <p:nvPr>
            <p:ph type="sldNum" sz="quarter" idx="4"/>
          </p:nvPr>
        </p:nvSpPr>
        <p:spPr>
          <a:xfrm>
            <a:off x="6553203" y="6245223"/>
            <a:ext cx="2133596" cy="47624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pitchFamily="34"/>
                <a:ea typeface="新細明體" pitchFamily="18"/>
              </a:defRPr>
            </a:lvl1pPr>
          </a:lstStyle>
          <a:p>
            <a:pPr lvl="0"/>
            <a:fld id="{BA16CB2E-8950-4F2C-B4FD-FD200398178A}" type="slidenum">
              <a:t>‹#›</a:t>
            </a:fld>
            <a:endParaRPr lang="en-US"/>
          </a:p>
        </p:txBody>
      </p:sp>
      <p:pic>
        <p:nvPicPr>
          <p:cNvPr id="8" name="Picture 8" descr="npu(校內全景2)">
            <a:extLst>
              <a:ext uri="{FF2B5EF4-FFF2-40B4-BE49-F238E27FC236}">
                <a16:creationId xmlns:a16="http://schemas.microsoft.com/office/drawing/2014/main" id="{289E46E8-2ADF-4FC8-B49D-0D3B9CDE11DF}"/>
              </a:ext>
            </a:extLst>
          </p:cNvPr>
          <p:cNvPicPr>
            <a:picLocks noChangeAspect="1"/>
          </p:cNvPicPr>
          <p:nvPr/>
        </p:nvPicPr>
        <p:blipFill>
          <a:blip r:embed="rId15"/>
          <a:srcRect/>
          <a:stretch>
            <a:fillRect/>
          </a:stretch>
        </p:blipFill>
        <p:spPr>
          <a:xfrm>
            <a:off x="-14292" y="6021388"/>
            <a:ext cx="9180511" cy="849313"/>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ctr" defTabSz="914400" rtl="0" fontAlgn="auto" hangingPunct="0">
        <a:lnSpc>
          <a:spcPct val="100000"/>
        </a:lnSpc>
        <a:spcBef>
          <a:spcPts val="0"/>
        </a:spcBef>
        <a:spcAft>
          <a:spcPts val="0"/>
        </a:spcAft>
        <a:buNone/>
        <a:tabLst/>
        <a:defRPr lang="zh-TW" sz="4400" b="0" i="0" u="none" strike="noStrike" kern="0" cap="none" spc="0" baseline="0">
          <a:solidFill>
            <a:srgbClr val="000000"/>
          </a:solidFill>
          <a:uFillTx/>
          <a:latin typeface="Arial"/>
          <a:ea typeface="新細明體"/>
        </a:defRPr>
      </a:lvl1pPr>
    </p:titleStyle>
    <p:bodyStyle>
      <a:lvl1pPr marL="342900" marR="0" lvl="0" indent="-342900" algn="l" defTabSz="914400" rtl="0" fontAlgn="auto" hangingPunct="0">
        <a:lnSpc>
          <a:spcPct val="100000"/>
        </a:lnSpc>
        <a:spcBef>
          <a:spcPts val="800"/>
        </a:spcBef>
        <a:spcAft>
          <a:spcPts val="0"/>
        </a:spcAft>
        <a:buSzPct val="100000"/>
        <a:buChar char="•"/>
        <a:tabLst/>
        <a:defRPr lang="zh-TW" sz="3200" b="0" i="0" u="none" strike="noStrike" kern="0" cap="none" spc="0" baseline="0">
          <a:solidFill>
            <a:srgbClr val="000000"/>
          </a:solidFill>
          <a:uFillTx/>
          <a:latin typeface="Arial"/>
          <a:ea typeface="新細明體"/>
        </a:defRPr>
      </a:lvl1pPr>
      <a:lvl2pPr marL="742950" marR="0" lvl="1" indent="-285750" algn="l" defTabSz="914400" rtl="0" fontAlgn="auto" hangingPunct="0">
        <a:lnSpc>
          <a:spcPct val="100000"/>
        </a:lnSpc>
        <a:spcBef>
          <a:spcPts val="700"/>
        </a:spcBef>
        <a:spcAft>
          <a:spcPts val="0"/>
        </a:spcAft>
        <a:buSzPct val="100000"/>
        <a:buChar char="–"/>
        <a:tabLst/>
        <a:defRPr lang="zh-TW" sz="2800" b="0" i="0" u="none" strike="noStrike" kern="0" cap="none" spc="0" baseline="0">
          <a:solidFill>
            <a:srgbClr val="000000"/>
          </a:solidFill>
          <a:uFillTx/>
          <a:latin typeface="Arial"/>
          <a:ea typeface="新細明體"/>
        </a:defRPr>
      </a:lvl2pPr>
      <a:lvl3pPr marL="1143000" marR="0" lvl="2" indent="-228600" algn="l" defTabSz="914400" rtl="0" fontAlgn="auto" hangingPunct="0">
        <a:lnSpc>
          <a:spcPct val="100000"/>
        </a:lnSpc>
        <a:spcBef>
          <a:spcPts val="600"/>
        </a:spcBef>
        <a:spcAft>
          <a:spcPts val="0"/>
        </a:spcAft>
        <a:buSzPct val="100000"/>
        <a:buChar char="•"/>
        <a:tabLst/>
        <a:defRPr lang="zh-TW" sz="2400" b="0" i="0" u="none" strike="noStrike" kern="0" cap="none" spc="0" baseline="0">
          <a:solidFill>
            <a:srgbClr val="000000"/>
          </a:solidFill>
          <a:uFillTx/>
          <a:latin typeface="Arial"/>
          <a:ea typeface="新細明體"/>
        </a:defRPr>
      </a:lvl3pPr>
      <a:lvl4pPr marL="1600200" marR="0" lvl="3" indent="-228600" algn="l" defTabSz="914400" rtl="0" fontAlgn="auto" hangingPunct="0">
        <a:lnSpc>
          <a:spcPct val="100000"/>
        </a:lnSpc>
        <a:spcBef>
          <a:spcPts val="500"/>
        </a:spcBef>
        <a:spcAft>
          <a:spcPts val="0"/>
        </a:spcAft>
        <a:buSzPct val="100000"/>
        <a:buChar char="–"/>
        <a:tabLst/>
        <a:defRPr lang="zh-TW" sz="2000" b="0" i="0" u="none" strike="noStrike" kern="0" cap="none" spc="0" baseline="0">
          <a:solidFill>
            <a:srgbClr val="000000"/>
          </a:solidFill>
          <a:uFillTx/>
          <a:latin typeface="Arial"/>
          <a:ea typeface="新細明體"/>
        </a:defRPr>
      </a:lvl4pPr>
      <a:lvl5pPr marL="2057400" marR="0" lvl="4" indent="-228600" algn="l" defTabSz="914400" rtl="0" fontAlgn="auto" hangingPunct="0">
        <a:lnSpc>
          <a:spcPct val="100000"/>
        </a:lnSpc>
        <a:spcBef>
          <a:spcPts val="500"/>
        </a:spcBef>
        <a:spcAft>
          <a:spcPts val="0"/>
        </a:spcAft>
        <a:buSzPct val="100000"/>
        <a:buChar char="»"/>
        <a:tabLst/>
        <a:defRPr lang="zh-TW" sz="2000" b="0" i="0" u="none" strike="noStrike" kern="0" cap="none" spc="0" baseline="0">
          <a:solidFill>
            <a:srgbClr val="000000"/>
          </a:solidFill>
          <a:uFillTx/>
          <a:latin typeface="Arial"/>
          <a:ea typeface="新細明體"/>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name="Slide178">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68BD7EF1-48DE-4EFC-98CF-2BC5CF2C17D0}"/>
              </a:ext>
            </a:extLst>
          </p:cNvPr>
          <p:cNvSpPr txBox="1"/>
          <p:nvPr/>
        </p:nvSpPr>
        <p:spPr>
          <a:xfrm>
            <a:off x="6553203" y="6245223"/>
            <a:ext cx="2133596" cy="476246"/>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37B27B1-4EBA-42A5-9FA5-2FDA2016A807}" type="slidenum">
              <a:t>1</a:t>
            </a:fld>
            <a:endParaRPr lang="en-US" sz="1400" b="0" i="0" u="none" strike="noStrike" kern="1200" cap="none" spc="0" baseline="0">
              <a:solidFill>
                <a:srgbClr val="000000"/>
              </a:solidFill>
              <a:uFillTx/>
              <a:latin typeface="Arial" pitchFamily="34"/>
              <a:ea typeface="新細明體" pitchFamily="18"/>
            </a:endParaRPr>
          </a:p>
        </p:txBody>
      </p:sp>
      <p:sp>
        <p:nvSpPr>
          <p:cNvPr id="3" name="Rectangle 2">
            <a:extLst>
              <a:ext uri="{FF2B5EF4-FFF2-40B4-BE49-F238E27FC236}">
                <a16:creationId xmlns:a16="http://schemas.microsoft.com/office/drawing/2014/main" id="{B960F8B5-3C34-4C0E-9AEB-2E82878D899D}"/>
              </a:ext>
            </a:extLst>
          </p:cNvPr>
          <p:cNvSpPr txBox="1">
            <a:spLocks noGrp="1"/>
          </p:cNvSpPr>
          <p:nvPr>
            <p:ph type="title"/>
          </p:nvPr>
        </p:nvSpPr>
        <p:spPr>
          <a:xfrm>
            <a:off x="250829" y="773116"/>
            <a:ext cx="8497884" cy="711202"/>
          </a:xfrm>
        </p:spPr>
        <p:txBody>
          <a:bodyPr/>
          <a:lstStyle/>
          <a:p>
            <a:pPr lvl="0"/>
            <a:r>
              <a:rPr lang="en-US" dirty="0">
                <a:latin typeface="標楷體" pitchFamily="65"/>
                <a:ea typeface="標楷體" pitchFamily="65"/>
              </a:rPr>
              <a:t>1.3.5 104~113</a:t>
            </a:r>
            <a:r>
              <a:rPr lang="zh-TW" dirty="0">
                <a:latin typeface="標楷體" pitchFamily="65"/>
                <a:ea typeface="標楷體" pitchFamily="65"/>
              </a:rPr>
              <a:t>年度圖資館館藏量</a:t>
            </a:r>
          </a:p>
        </p:txBody>
      </p:sp>
      <p:graphicFrame>
        <p:nvGraphicFramePr>
          <p:cNvPr id="5" name="表格版面配置區 4">
            <a:extLst>
              <a:ext uri="{FF2B5EF4-FFF2-40B4-BE49-F238E27FC236}">
                <a16:creationId xmlns:a16="http://schemas.microsoft.com/office/drawing/2014/main" id="{A3B7F3E3-121F-4884-8CCD-AD8FFFA97C98}"/>
              </a:ext>
            </a:extLst>
          </p:cNvPr>
          <p:cNvGraphicFramePr>
            <a:graphicFrameLocks noGrp="1"/>
          </p:cNvGraphicFramePr>
          <p:nvPr>
            <p:ph type="tbl" idx="1"/>
            <p:extLst>
              <p:ext uri="{D42A27DB-BD31-4B8C-83A1-F6EECF244321}">
                <p14:modId xmlns:p14="http://schemas.microsoft.com/office/powerpoint/2010/main" val="3395259832"/>
              </p:ext>
            </p:extLst>
          </p:nvPr>
        </p:nvGraphicFramePr>
        <p:xfrm>
          <a:off x="457200" y="1642369"/>
          <a:ext cx="8229599" cy="4128116"/>
        </p:xfrm>
        <a:graphic>
          <a:graphicData uri="http://schemas.openxmlformats.org/drawingml/2006/table">
            <a:tbl>
              <a:tblPr/>
              <a:tblGrid>
                <a:gridCol w="1539895">
                  <a:extLst>
                    <a:ext uri="{9D8B030D-6E8A-4147-A177-3AD203B41FA5}">
                      <a16:colId xmlns:a16="http://schemas.microsoft.com/office/drawing/2014/main" val="4096052125"/>
                    </a:ext>
                  </a:extLst>
                </a:gridCol>
                <a:gridCol w="698422">
                  <a:extLst>
                    <a:ext uri="{9D8B030D-6E8A-4147-A177-3AD203B41FA5}">
                      <a16:colId xmlns:a16="http://schemas.microsoft.com/office/drawing/2014/main" val="1753535727"/>
                    </a:ext>
                  </a:extLst>
                </a:gridCol>
                <a:gridCol w="673178">
                  <a:extLst>
                    <a:ext uri="{9D8B030D-6E8A-4147-A177-3AD203B41FA5}">
                      <a16:colId xmlns:a16="http://schemas.microsoft.com/office/drawing/2014/main" val="2755618319"/>
                    </a:ext>
                  </a:extLst>
                </a:gridCol>
                <a:gridCol w="661958">
                  <a:extLst>
                    <a:ext uri="{9D8B030D-6E8A-4147-A177-3AD203B41FA5}">
                      <a16:colId xmlns:a16="http://schemas.microsoft.com/office/drawing/2014/main" val="3845297923"/>
                    </a:ext>
                  </a:extLst>
                </a:gridCol>
                <a:gridCol w="661958">
                  <a:extLst>
                    <a:ext uri="{9D8B030D-6E8A-4147-A177-3AD203B41FA5}">
                      <a16:colId xmlns:a16="http://schemas.microsoft.com/office/drawing/2014/main" val="1510046876"/>
                    </a:ext>
                  </a:extLst>
                </a:gridCol>
                <a:gridCol w="661958">
                  <a:extLst>
                    <a:ext uri="{9D8B030D-6E8A-4147-A177-3AD203B41FA5}">
                      <a16:colId xmlns:a16="http://schemas.microsoft.com/office/drawing/2014/main" val="4031634797"/>
                    </a:ext>
                  </a:extLst>
                </a:gridCol>
                <a:gridCol w="661958">
                  <a:extLst>
                    <a:ext uri="{9D8B030D-6E8A-4147-A177-3AD203B41FA5}">
                      <a16:colId xmlns:a16="http://schemas.microsoft.com/office/drawing/2014/main" val="2912228747"/>
                    </a:ext>
                  </a:extLst>
                </a:gridCol>
                <a:gridCol w="661958">
                  <a:extLst>
                    <a:ext uri="{9D8B030D-6E8A-4147-A177-3AD203B41FA5}">
                      <a16:colId xmlns:a16="http://schemas.microsoft.com/office/drawing/2014/main" val="2354959984"/>
                    </a:ext>
                  </a:extLst>
                </a:gridCol>
                <a:gridCol w="661958">
                  <a:extLst>
                    <a:ext uri="{9D8B030D-6E8A-4147-A177-3AD203B41FA5}">
                      <a16:colId xmlns:a16="http://schemas.microsoft.com/office/drawing/2014/main" val="675899325"/>
                    </a:ext>
                  </a:extLst>
                </a:gridCol>
                <a:gridCol w="661958">
                  <a:extLst>
                    <a:ext uri="{9D8B030D-6E8A-4147-A177-3AD203B41FA5}">
                      <a16:colId xmlns:a16="http://schemas.microsoft.com/office/drawing/2014/main" val="2192802648"/>
                    </a:ext>
                  </a:extLst>
                </a:gridCol>
                <a:gridCol w="684398">
                  <a:extLst>
                    <a:ext uri="{9D8B030D-6E8A-4147-A177-3AD203B41FA5}">
                      <a16:colId xmlns:a16="http://schemas.microsoft.com/office/drawing/2014/main" val="900280936"/>
                    </a:ext>
                  </a:extLst>
                </a:gridCol>
              </a:tblGrid>
              <a:tr h="724432">
                <a:tc>
                  <a:txBody>
                    <a:bodyPr/>
                    <a:lstStyle/>
                    <a:p>
                      <a:pPr algn="ctr" fontAlgn="ctr"/>
                      <a:r>
                        <a:rPr lang="zh-TW" altLang="en-US" sz="1200" b="1" i="0" u="none" strike="noStrike" dirty="0">
                          <a:effectLst/>
                          <a:latin typeface="標楷體" panose="03000509000000000000" pitchFamily="65" charset="-120"/>
                          <a:ea typeface="標楷體" panose="03000509000000000000" pitchFamily="65" charset="-120"/>
                        </a:rPr>
                        <a:t>資料類型</a:t>
                      </a:r>
                      <a:r>
                        <a:rPr lang="en-US" altLang="zh-TW" sz="1200" b="1" i="0" u="none" strike="noStrike" dirty="0">
                          <a:effectLst/>
                          <a:latin typeface="標楷體" panose="03000509000000000000" pitchFamily="65" charset="-120"/>
                          <a:ea typeface="標楷體" panose="03000509000000000000" pitchFamily="65" charset="-120"/>
                        </a:rPr>
                        <a:t>(</a:t>
                      </a:r>
                      <a:r>
                        <a:rPr lang="zh-TW" altLang="en-US" sz="1200" b="1" i="0" u="none" strike="noStrike" dirty="0">
                          <a:effectLst/>
                          <a:latin typeface="標楷體" panose="03000509000000000000" pitchFamily="65" charset="-120"/>
                          <a:ea typeface="標楷體" panose="03000509000000000000" pitchFamily="65" charset="-120"/>
                        </a:rPr>
                        <a:t>冊</a:t>
                      </a:r>
                      <a:r>
                        <a:rPr lang="en-US" altLang="zh-TW" sz="1200" b="1" i="0" u="none" strike="noStrike" dirty="0">
                          <a:effectLst/>
                          <a:latin typeface="標楷體" panose="03000509000000000000" pitchFamily="65" charset="-120"/>
                          <a:ea typeface="標楷體" panose="03000509000000000000" pitchFamily="65" charset="-120"/>
                        </a:rPr>
                        <a:t>)/</a:t>
                      </a:r>
                      <a:r>
                        <a:rPr lang="zh-TW" altLang="en-US" sz="1200" b="1" i="0" u="none" strike="noStrike" dirty="0">
                          <a:effectLst/>
                          <a:latin typeface="標楷體" panose="03000509000000000000" pitchFamily="65" charset="-120"/>
                          <a:ea typeface="標楷體" panose="03000509000000000000" pitchFamily="65" charset="-120"/>
                        </a:rPr>
                        <a:t>年度</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dirty="0">
                          <a:effectLst/>
                          <a:latin typeface="標楷體" panose="03000509000000000000" pitchFamily="65" charset="-120"/>
                          <a:ea typeface="標楷體" panose="03000509000000000000" pitchFamily="65" charset="-120"/>
                        </a:rPr>
                        <a:t>104</a:t>
                      </a:r>
                      <a:r>
                        <a:rPr lang="zh-TW" altLang="en-US" sz="1200" b="1" i="0" u="none" strike="noStrike" dirty="0">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dirty="0">
                          <a:effectLst/>
                          <a:latin typeface="標楷體" panose="03000509000000000000" pitchFamily="65" charset="-120"/>
                          <a:ea typeface="標楷體" panose="03000509000000000000" pitchFamily="65" charset="-120"/>
                        </a:rPr>
                        <a:t>105</a:t>
                      </a:r>
                      <a:r>
                        <a:rPr lang="zh-TW" altLang="en-US" sz="1200" b="1" i="0" u="none" strike="noStrike" dirty="0">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dirty="0">
                          <a:effectLst/>
                          <a:latin typeface="標楷體" panose="03000509000000000000" pitchFamily="65" charset="-120"/>
                          <a:ea typeface="標楷體" panose="03000509000000000000" pitchFamily="65" charset="-120"/>
                        </a:rPr>
                        <a:t>106</a:t>
                      </a:r>
                      <a:r>
                        <a:rPr lang="zh-TW" altLang="en-US" sz="1200" b="1" i="0" u="none" strike="noStrike" dirty="0">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a:effectLst/>
                          <a:latin typeface="標楷體" panose="03000509000000000000" pitchFamily="65" charset="-120"/>
                          <a:ea typeface="標楷體" panose="03000509000000000000" pitchFamily="65" charset="-120"/>
                        </a:rPr>
                        <a:t>107</a:t>
                      </a:r>
                      <a:r>
                        <a:rPr lang="zh-TW" altLang="en-US" sz="1200" b="1" i="0" u="none" strike="noStrike">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a:effectLst/>
                          <a:latin typeface="標楷體" panose="03000509000000000000" pitchFamily="65" charset="-120"/>
                          <a:ea typeface="標楷體" panose="03000509000000000000" pitchFamily="65" charset="-120"/>
                        </a:rPr>
                        <a:t>108</a:t>
                      </a:r>
                      <a:r>
                        <a:rPr lang="zh-TW" altLang="en-US" sz="1200" b="1" i="0" u="none" strike="noStrike">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a:effectLst/>
                          <a:latin typeface="標楷體" panose="03000509000000000000" pitchFamily="65" charset="-120"/>
                          <a:ea typeface="標楷體" panose="03000509000000000000" pitchFamily="65" charset="-120"/>
                        </a:rPr>
                        <a:t>109</a:t>
                      </a:r>
                      <a:r>
                        <a:rPr lang="zh-TW" altLang="en-US" sz="1200" b="1" i="0" u="none" strike="noStrike">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a:effectLst/>
                          <a:latin typeface="標楷體" panose="03000509000000000000" pitchFamily="65" charset="-120"/>
                          <a:ea typeface="標楷體" panose="03000509000000000000" pitchFamily="65" charset="-120"/>
                        </a:rPr>
                        <a:t>110</a:t>
                      </a:r>
                      <a:r>
                        <a:rPr lang="zh-TW" altLang="en-US" sz="1200" b="1" i="0" u="none" strike="noStrike">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a:effectLst/>
                          <a:latin typeface="標楷體" panose="03000509000000000000" pitchFamily="65" charset="-120"/>
                          <a:ea typeface="標楷體" panose="03000509000000000000" pitchFamily="65" charset="-120"/>
                        </a:rPr>
                        <a:t>111</a:t>
                      </a:r>
                      <a:r>
                        <a:rPr lang="zh-TW" altLang="en-US" sz="1200" b="1" i="0" u="none" strike="noStrike">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a:effectLst/>
                          <a:latin typeface="標楷體" panose="03000509000000000000" pitchFamily="65" charset="-120"/>
                          <a:ea typeface="標楷體" panose="03000509000000000000" pitchFamily="65" charset="-120"/>
                        </a:rPr>
                        <a:t>112</a:t>
                      </a:r>
                      <a:r>
                        <a:rPr lang="zh-TW" altLang="en-US" sz="1200" b="1" i="0" u="none" strike="noStrike">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altLang="zh-TW" sz="1200" b="1" i="0" u="none" strike="noStrike" dirty="0">
                          <a:effectLst/>
                          <a:latin typeface="標楷體" panose="03000509000000000000" pitchFamily="65" charset="-120"/>
                          <a:ea typeface="標楷體" panose="03000509000000000000" pitchFamily="65" charset="-120"/>
                        </a:rPr>
                        <a:t>113</a:t>
                      </a:r>
                      <a:r>
                        <a:rPr lang="zh-TW" altLang="en-US" sz="1200" b="1" i="0" u="none" strike="noStrike" dirty="0">
                          <a:effectLst/>
                          <a:latin typeface="標楷體" panose="03000509000000000000" pitchFamily="65" charset="-120"/>
                          <a:ea typeface="標楷體" panose="03000509000000000000" pitchFamily="65" charset="-120"/>
                        </a:rPr>
                        <a:t>年</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3995937781"/>
                  </a:ext>
                </a:extLst>
              </a:tr>
              <a:tr h="885418">
                <a:tc>
                  <a:txBody>
                    <a:bodyPr/>
                    <a:lstStyle/>
                    <a:p>
                      <a:pPr algn="ctr" fontAlgn="ctr"/>
                      <a:r>
                        <a:rPr lang="zh-TW" altLang="en-US" sz="1200" b="0" i="0" u="none" strike="noStrike" dirty="0">
                          <a:effectLst/>
                          <a:latin typeface="標楷體" panose="03000509000000000000" pitchFamily="65" charset="-120"/>
                          <a:ea typeface="標楷體" panose="03000509000000000000" pitchFamily="65" charset="-120"/>
                        </a:rPr>
                        <a:t>圖書</a:t>
                      </a:r>
                      <a:r>
                        <a:rPr lang="en-US" altLang="zh-TW" sz="1200" b="0" i="0" u="none" strike="noStrike" dirty="0">
                          <a:effectLst/>
                          <a:latin typeface="標楷體" panose="03000509000000000000" pitchFamily="65" charset="-120"/>
                          <a:ea typeface="標楷體" panose="03000509000000000000" pitchFamily="65" charset="-120"/>
                        </a:rPr>
                        <a:t>(</a:t>
                      </a:r>
                      <a:r>
                        <a:rPr lang="zh-TW" altLang="en-US" sz="1200" b="0" i="0" u="none" strike="noStrike" dirty="0">
                          <a:effectLst/>
                          <a:latin typeface="標楷體" panose="03000509000000000000" pitchFamily="65" charset="-120"/>
                          <a:ea typeface="標楷體" panose="03000509000000000000" pitchFamily="65" charset="-120"/>
                        </a:rPr>
                        <a:t>含電子書</a:t>
                      </a:r>
                      <a:r>
                        <a:rPr lang="en-US" altLang="zh-TW" sz="1200" b="0" i="0" u="none" strike="noStrike" dirty="0">
                          <a:effectLst/>
                          <a:latin typeface="標楷體" panose="03000509000000000000" pitchFamily="65" charset="-120"/>
                          <a:ea typeface="標楷體" panose="03000509000000000000" pitchFamily="65" charset="-120"/>
                        </a:rPr>
                        <a:t>)</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366,361</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379,813</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395,997</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413,068</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429,749</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445,744</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465,423</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480,946</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497,730</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513,928</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48614"/>
                  </a:ext>
                </a:extLst>
              </a:tr>
              <a:tr h="804926">
                <a:tc>
                  <a:txBody>
                    <a:bodyPr/>
                    <a:lstStyle/>
                    <a:p>
                      <a:pPr algn="ctr" fontAlgn="ctr"/>
                      <a:r>
                        <a:rPr lang="zh-TW" altLang="en-US" sz="1200" b="0" i="0" u="none" strike="noStrike">
                          <a:effectLst/>
                          <a:latin typeface="標楷體" panose="03000509000000000000" pitchFamily="65" charset="-120"/>
                          <a:ea typeface="標楷體" panose="03000509000000000000" pitchFamily="65" charset="-120"/>
                        </a:rPr>
                        <a:t>期刊</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1,420</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1,434</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1,452</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1,452</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1,452</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1,452</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1,452</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1,452</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1,452</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1,452</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4310325"/>
                  </a:ext>
                </a:extLst>
              </a:tr>
              <a:tr h="839422">
                <a:tc>
                  <a:txBody>
                    <a:bodyPr/>
                    <a:lstStyle/>
                    <a:p>
                      <a:pPr algn="ctr" fontAlgn="ctr"/>
                      <a:r>
                        <a:rPr lang="zh-TW" altLang="en-US" sz="1200" b="0" i="0" u="none" strike="noStrike">
                          <a:effectLst/>
                          <a:latin typeface="標楷體" panose="03000509000000000000" pitchFamily="65" charset="-120"/>
                          <a:ea typeface="標楷體" panose="03000509000000000000" pitchFamily="65" charset="-120"/>
                        </a:rPr>
                        <a:t>視聽資料</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10,974</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11,334</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11,574</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11,873</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12,128</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12,342</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12,830</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13,046</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13,265</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13,470</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0529616"/>
                  </a:ext>
                </a:extLst>
              </a:tr>
              <a:tr h="873918">
                <a:tc>
                  <a:txBody>
                    <a:bodyPr/>
                    <a:lstStyle/>
                    <a:p>
                      <a:pPr algn="ctr" fontAlgn="ctr"/>
                      <a:r>
                        <a:rPr lang="zh-TW" altLang="en-US" sz="1200" b="0" i="0" u="none" strike="noStrike">
                          <a:effectLst/>
                          <a:latin typeface="標楷體" panose="03000509000000000000" pitchFamily="65" charset="-120"/>
                          <a:ea typeface="標楷體" panose="03000509000000000000" pitchFamily="65" charset="-120"/>
                        </a:rPr>
                        <a:t>合計</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378,755</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392,581</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409,023</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a:effectLst/>
                          <a:latin typeface="標楷體" panose="03000509000000000000" pitchFamily="65" charset="-120"/>
                          <a:ea typeface="標楷體" panose="03000509000000000000" pitchFamily="65" charset="-120"/>
                        </a:rPr>
                        <a:t>426,393</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443,329</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459,538</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479,705</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495,444</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512,447</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zh-TW" sz="1200" b="0" i="0" u="none" strike="noStrike" dirty="0">
                          <a:effectLst/>
                          <a:latin typeface="標楷體" panose="03000509000000000000" pitchFamily="65" charset="-120"/>
                          <a:ea typeface="標楷體" panose="03000509000000000000" pitchFamily="65" charset="-120"/>
                        </a:rPr>
                        <a:t>528,850</a:t>
                      </a:r>
                    </a:p>
                  </a:txBody>
                  <a:tcPr marL="8420" marR="8420" marT="8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53451836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79">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7AAA9A50-0B3D-47F0-93E1-148290110FB0}"/>
              </a:ext>
            </a:extLst>
          </p:cNvPr>
          <p:cNvSpPr txBox="1"/>
          <p:nvPr/>
        </p:nvSpPr>
        <p:spPr>
          <a:xfrm>
            <a:off x="6553203" y="6245223"/>
            <a:ext cx="2133596" cy="476246"/>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70ACA0-47EC-45B6-8EE2-E66EF130F4D2}" type="slidenum">
              <a:t>2</a:t>
            </a:fld>
            <a:endParaRPr lang="en-US" sz="1400" b="0" i="0" u="none" strike="noStrike" kern="1200" cap="none" spc="0" baseline="0">
              <a:solidFill>
                <a:srgbClr val="000000"/>
              </a:solidFill>
              <a:uFillTx/>
              <a:latin typeface="Arial" pitchFamily="34"/>
              <a:ea typeface="新細明體" pitchFamily="18"/>
            </a:endParaRPr>
          </a:p>
        </p:txBody>
      </p:sp>
      <p:sp>
        <p:nvSpPr>
          <p:cNvPr id="3" name="Rectangle 4">
            <a:extLst>
              <a:ext uri="{FF2B5EF4-FFF2-40B4-BE49-F238E27FC236}">
                <a16:creationId xmlns:a16="http://schemas.microsoft.com/office/drawing/2014/main" id="{BF68D99D-7ACE-4E34-B373-95ED4B8CFCC2}"/>
              </a:ext>
            </a:extLst>
          </p:cNvPr>
          <p:cNvSpPr txBox="1">
            <a:spLocks noGrp="1"/>
          </p:cNvSpPr>
          <p:nvPr>
            <p:ph type="title"/>
          </p:nvPr>
        </p:nvSpPr>
        <p:spPr>
          <a:xfrm>
            <a:off x="468309" y="592141"/>
            <a:ext cx="8229600" cy="711202"/>
          </a:xfrm>
        </p:spPr>
        <p:txBody>
          <a:bodyPr/>
          <a:lstStyle/>
          <a:p>
            <a:pPr lvl="0"/>
            <a:r>
              <a:rPr lang="en-US" dirty="0">
                <a:latin typeface="標楷體" pitchFamily="65"/>
                <a:ea typeface="標楷體" pitchFamily="65"/>
              </a:rPr>
              <a:t>1.3.5 </a:t>
            </a:r>
            <a:r>
              <a:rPr lang="zh-TW" dirty="0">
                <a:latin typeface="標楷體" pitchFamily="65"/>
                <a:ea typeface="標楷體" pitchFamily="65"/>
              </a:rPr>
              <a:t>圖資館資源</a:t>
            </a:r>
          </a:p>
        </p:txBody>
      </p:sp>
      <p:graphicFrame>
        <p:nvGraphicFramePr>
          <p:cNvPr id="8" name="表格版面配置區 7">
            <a:extLst>
              <a:ext uri="{FF2B5EF4-FFF2-40B4-BE49-F238E27FC236}">
                <a16:creationId xmlns:a16="http://schemas.microsoft.com/office/drawing/2014/main" id="{9AB2E1EA-C984-4A06-B725-0859962F5DC7}"/>
              </a:ext>
            </a:extLst>
          </p:cNvPr>
          <p:cNvGraphicFramePr>
            <a:graphicFrameLocks noGrp="1"/>
          </p:cNvGraphicFramePr>
          <p:nvPr>
            <p:ph type="tbl" idx="1"/>
            <p:extLst>
              <p:ext uri="{D42A27DB-BD31-4B8C-83A1-F6EECF244321}">
                <p14:modId xmlns:p14="http://schemas.microsoft.com/office/powerpoint/2010/main" val="1771068993"/>
              </p:ext>
            </p:extLst>
          </p:nvPr>
        </p:nvGraphicFramePr>
        <p:xfrm>
          <a:off x="468309" y="1491448"/>
          <a:ext cx="8143031" cy="4287915"/>
        </p:xfrm>
        <a:graphic>
          <a:graphicData uri="http://schemas.openxmlformats.org/drawingml/2006/table">
            <a:tbl>
              <a:tblPr/>
              <a:tblGrid>
                <a:gridCol w="2412750">
                  <a:extLst>
                    <a:ext uri="{9D8B030D-6E8A-4147-A177-3AD203B41FA5}">
                      <a16:colId xmlns:a16="http://schemas.microsoft.com/office/drawing/2014/main" val="1224002553"/>
                    </a:ext>
                  </a:extLst>
                </a:gridCol>
                <a:gridCol w="958798">
                  <a:extLst>
                    <a:ext uri="{9D8B030D-6E8A-4147-A177-3AD203B41FA5}">
                      <a16:colId xmlns:a16="http://schemas.microsoft.com/office/drawing/2014/main" val="1659782151"/>
                    </a:ext>
                  </a:extLst>
                </a:gridCol>
                <a:gridCol w="4771483">
                  <a:extLst>
                    <a:ext uri="{9D8B030D-6E8A-4147-A177-3AD203B41FA5}">
                      <a16:colId xmlns:a16="http://schemas.microsoft.com/office/drawing/2014/main" val="3852131766"/>
                    </a:ext>
                  </a:extLst>
                </a:gridCol>
              </a:tblGrid>
              <a:tr h="576966">
                <a:tc>
                  <a:txBody>
                    <a:bodyPr/>
                    <a:lstStyle/>
                    <a:p>
                      <a:pPr algn="l" fontAlgn="ctr"/>
                      <a:r>
                        <a:rPr lang="zh-TW" altLang="en-US" sz="1400" b="0" i="0" u="none" strike="noStrike" dirty="0">
                          <a:effectLst/>
                          <a:latin typeface="標楷體" panose="03000509000000000000" pitchFamily="65" charset="-120"/>
                          <a:ea typeface="標楷體" panose="03000509000000000000" pitchFamily="65" charset="-120"/>
                        </a:rPr>
                        <a:t>項目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ctr"/>
                      <a:r>
                        <a:rPr lang="zh-TW" altLang="en-US" sz="1400" b="0" i="0" u="none" strike="noStrike">
                          <a:effectLst/>
                          <a:latin typeface="標楷體" panose="03000509000000000000" pitchFamily="65" charset="-120"/>
                          <a:ea typeface="標楷體" panose="03000509000000000000" pitchFamily="65" charset="-120"/>
                        </a:rPr>
                        <a:t>數量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ctr"/>
                      <a:r>
                        <a:rPr lang="zh-TW" altLang="en-US" sz="1400" b="0" i="0" u="none" strike="noStrike">
                          <a:effectLst/>
                          <a:latin typeface="標楷體" panose="03000509000000000000" pitchFamily="65" charset="-120"/>
                          <a:ea typeface="標楷體" panose="03000509000000000000" pitchFamily="65" charset="-120"/>
                        </a:rPr>
                        <a:t>內容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3355318552"/>
                  </a:ext>
                </a:extLst>
              </a:tr>
              <a:tr h="485177">
                <a:tc>
                  <a:txBody>
                    <a:bodyPr/>
                    <a:lstStyle/>
                    <a:p>
                      <a:pPr algn="l" fontAlgn="t"/>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圖書閱覽座位數</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altLang="zh-TW" sz="1400" b="0" i="0" u="none" strike="noStrike">
                          <a:solidFill>
                            <a:srgbClr val="000000"/>
                          </a:solidFill>
                          <a:effectLst/>
                          <a:latin typeface="標楷體" panose="03000509000000000000" pitchFamily="65" charset="-120"/>
                          <a:ea typeface="標楷體" panose="03000509000000000000" pitchFamily="65" charset="-120"/>
                        </a:rPr>
                        <a:t>470</a:t>
                      </a:r>
                      <a:r>
                        <a:rPr lang="zh-TW" altLang="en-US" sz="1400" b="0" i="0" u="none" strike="noStrike">
                          <a:solidFill>
                            <a:srgbClr val="000000"/>
                          </a:solidFill>
                          <a:effectLst/>
                          <a:latin typeface="標楷體" panose="03000509000000000000" pitchFamily="65" charset="-120"/>
                          <a:ea typeface="標楷體" panose="03000509000000000000" pitchFamily="65" charset="-120"/>
                        </a:rPr>
                        <a:t>席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zh-TW" altLang="en-US" sz="1400" b="0" i="0" u="none" strike="noStrike">
                          <a:solidFill>
                            <a:srgbClr val="000000"/>
                          </a:solidFill>
                          <a:effectLst/>
                          <a:latin typeface="標楷體" panose="03000509000000000000" pitchFamily="65" charset="-120"/>
                          <a:ea typeface="標楷體" panose="03000509000000000000" pitchFamily="65" charset="-120"/>
                        </a:rPr>
                        <a:t>提供讀者館內閱覽及自習用。</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1736843"/>
                  </a:ext>
                </a:extLst>
              </a:tr>
              <a:tr h="563856">
                <a:tc>
                  <a:txBody>
                    <a:bodyPr/>
                    <a:lstStyle/>
                    <a:p>
                      <a:pPr algn="l" fontAlgn="t"/>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討論室</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l" fontAlgn="t"/>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3</a:t>
                      </a:r>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間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l" fontAlgn="t"/>
                      <a:r>
                        <a:rPr lang="zh-TW" altLang="en-US" sz="1400" b="0" i="0" u="none" strike="noStrike">
                          <a:solidFill>
                            <a:srgbClr val="000000"/>
                          </a:solidFill>
                          <a:effectLst/>
                          <a:latin typeface="標楷體" panose="03000509000000000000" pitchFamily="65" charset="-120"/>
                          <a:ea typeface="標楷體" panose="03000509000000000000" pitchFamily="65" charset="-120"/>
                        </a:rPr>
                        <a:t>供師生研究討論使用。</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2098657640"/>
                  </a:ext>
                </a:extLst>
              </a:tr>
              <a:tr h="458952">
                <a:tc>
                  <a:txBody>
                    <a:bodyPr/>
                    <a:lstStyle/>
                    <a:p>
                      <a:pPr algn="l" fontAlgn="t"/>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資訊檢索區</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altLang="zh-TW" sz="1400" b="0" i="0" u="none" strike="noStrike">
                          <a:solidFill>
                            <a:srgbClr val="000000"/>
                          </a:solidFill>
                          <a:effectLst/>
                          <a:latin typeface="標楷體" panose="03000509000000000000" pitchFamily="65" charset="-120"/>
                          <a:ea typeface="標楷體" panose="03000509000000000000" pitchFamily="65" charset="-120"/>
                        </a:rPr>
                        <a:t>1</a:t>
                      </a:r>
                      <a:r>
                        <a:rPr lang="zh-TW" altLang="en-US" sz="1400" b="0" i="0" u="none" strike="noStrike">
                          <a:solidFill>
                            <a:srgbClr val="000000"/>
                          </a:solidFill>
                          <a:effectLst/>
                          <a:latin typeface="標楷體" panose="03000509000000000000" pitchFamily="65" charset="-120"/>
                          <a:ea typeface="標楷體" panose="03000509000000000000" pitchFamily="65" charset="-120"/>
                        </a:rPr>
                        <a:t>區</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altLang="zh-TW" sz="1400" b="0" i="0" u="none" strike="noStrike">
                          <a:solidFill>
                            <a:srgbClr val="000000"/>
                          </a:solidFill>
                          <a:effectLst/>
                          <a:latin typeface="標楷體" panose="03000509000000000000" pitchFamily="65" charset="-120"/>
                          <a:ea typeface="標楷體" panose="03000509000000000000" pitchFamily="65" charset="-120"/>
                        </a:rPr>
                        <a:t>8</a:t>
                      </a:r>
                      <a:r>
                        <a:rPr lang="zh-TW" altLang="en-US" sz="1400" b="0" i="0" u="none" strike="noStrike">
                          <a:solidFill>
                            <a:srgbClr val="000000"/>
                          </a:solidFill>
                          <a:effectLst/>
                          <a:latin typeface="標楷體" panose="03000509000000000000" pitchFamily="65" charset="-120"/>
                          <a:ea typeface="標楷體" panose="03000509000000000000" pitchFamily="65" charset="-120"/>
                        </a:rPr>
                        <a:t>台檢索電腦供師生查詢檢索網路資源。</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4079704"/>
                  </a:ext>
                </a:extLst>
              </a:tr>
              <a:tr h="537628">
                <a:tc>
                  <a:txBody>
                    <a:bodyPr/>
                    <a:lstStyle/>
                    <a:p>
                      <a:pPr algn="l" fontAlgn="t"/>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資訊檢索室</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l" fontAlgn="t"/>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1</a:t>
                      </a:r>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間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l" fontAlgn="t"/>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6</a:t>
                      </a:r>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台檢索電腦供師生查詢檢索網路資源。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918261591"/>
                  </a:ext>
                </a:extLst>
              </a:tr>
              <a:tr h="603192">
                <a:tc>
                  <a:txBody>
                    <a:bodyPr/>
                    <a:lstStyle/>
                    <a:p>
                      <a:pPr algn="l" fontAlgn="t"/>
                      <a:r>
                        <a:rPr lang="zh-TW" altLang="en-US" sz="1400" b="0" i="0" u="none" strike="noStrike">
                          <a:solidFill>
                            <a:srgbClr val="000000"/>
                          </a:solidFill>
                          <a:effectLst/>
                          <a:latin typeface="標楷體" panose="03000509000000000000" pitchFamily="65" charset="-120"/>
                          <a:ea typeface="標楷體" panose="03000509000000000000" pitchFamily="65" charset="-120"/>
                        </a:rPr>
                        <a:t>多媒體放映室</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1</a:t>
                      </a:r>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間</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提供教師利用本館館藏視聽資料進行教學與研究及假日電影院觀賞影片。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660550"/>
                  </a:ext>
                </a:extLst>
              </a:tr>
              <a:tr h="472064">
                <a:tc>
                  <a:txBody>
                    <a:bodyPr/>
                    <a:lstStyle/>
                    <a:p>
                      <a:pPr algn="l" fontAlgn="t"/>
                      <a:r>
                        <a:rPr lang="zh-TW" altLang="en-US" sz="1400" b="0" i="0" u="none" strike="noStrike">
                          <a:solidFill>
                            <a:srgbClr val="000000"/>
                          </a:solidFill>
                          <a:effectLst/>
                          <a:latin typeface="標楷體" panose="03000509000000000000" pitchFamily="65" charset="-120"/>
                          <a:ea typeface="標楷體" panose="03000509000000000000" pitchFamily="65" charset="-120"/>
                        </a:rPr>
                        <a:t>電腦教室</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l" fontAlgn="t"/>
                      <a:r>
                        <a:rPr lang="en-US" altLang="zh-TW" sz="1400" b="0" i="0" u="none" strike="noStrike">
                          <a:solidFill>
                            <a:srgbClr val="000000"/>
                          </a:solidFill>
                          <a:effectLst/>
                          <a:latin typeface="標楷體" panose="03000509000000000000" pitchFamily="65" charset="-120"/>
                          <a:ea typeface="標楷體" panose="03000509000000000000" pitchFamily="65" charset="-120"/>
                        </a:rPr>
                        <a:t>2</a:t>
                      </a:r>
                      <a:r>
                        <a:rPr lang="zh-TW" altLang="en-US" sz="1400" b="0" i="0" u="none" strike="noStrike">
                          <a:solidFill>
                            <a:srgbClr val="000000"/>
                          </a:solidFill>
                          <a:effectLst/>
                          <a:latin typeface="標楷體" panose="03000509000000000000" pitchFamily="65" charset="-120"/>
                          <a:ea typeface="標楷體" panose="03000509000000000000" pitchFamily="65" charset="-120"/>
                        </a:rPr>
                        <a:t>間</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l" fontAlgn="t"/>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計有</a:t>
                      </a: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122</a:t>
                      </a:r>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台個人電腦，支援教學及開放學生使用。</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357308307"/>
                  </a:ext>
                </a:extLst>
              </a:tr>
              <a:tr h="590080">
                <a:tc>
                  <a:txBody>
                    <a:bodyPr/>
                    <a:lstStyle/>
                    <a:p>
                      <a:pPr algn="l" fontAlgn="t"/>
                      <a:r>
                        <a:rPr lang="zh-TW" altLang="en-US" sz="1400" b="0" i="0" u="none" strike="noStrike">
                          <a:solidFill>
                            <a:srgbClr val="000000"/>
                          </a:solidFill>
                          <a:effectLst/>
                          <a:latin typeface="標楷體" panose="03000509000000000000" pitchFamily="65" charset="-120"/>
                          <a:ea typeface="標楷體" panose="03000509000000000000" pitchFamily="65" charset="-120"/>
                        </a:rPr>
                        <a:t>藝文中心展場</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altLang="zh-TW" sz="1400" b="0" i="0" u="none" strike="noStrike">
                          <a:solidFill>
                            <a:srgbClr val="000000"/>
                          </a:solidFill>
                          <a:effectLst/>
                          <a:latin typeface="標楷體" panose="03000509000000000000" pitchFamily="65" charset="-120"/>
                          <a:ea typeface="標楷體" panose="03000509000000000000" pitchFamily="65" charset="-120"/>
                        </a:rPr>
                        <a:t>1</a:t>
                      </a:r>
                      <a:r>
                        <a:rPr lang="zh-TW" altLang="en-US" sz="1400" b="0" i="0" u="none" strike="noStrike">
                          <a:solidFill>
                            <a:srgbClr val="000000"/>
                          </a:solidFill>
                          <a:effectLst/>
                          <a:latin typeface="標楷體" panose="03000509000000000000" pitchFamily="65" charset="-120"/>
                          <a:ea typeface="標楷體" panose="03000509000000000000" pitchFamily="65" charset="-120"/>
                        </a:rPr>
                        <a:t>館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定期舉辦多元藝術相關活動，策劃精彩藝文饗宴，豐富全校師生與社區居民生活之美感與靈性。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20612893"/>
                  </a:ext>
                </a:extLst>
              </a:tr>
            </a:tbl>
          </a:graphicData>
        </a:graphic>
      </p:graphicFrame>
    </p:spTree>
  </p:cSld>
  <p:clrMapOvr>
    <a:masterClrMapping/>
  </p:clrMapOvr>
</p:sld>
</file>

<file path=ppt/theme/theme1.xml><?xml version="1.0" encoding="utf-8"?>
<a:theme xmlns:a="http://schemas.openxmlformats.org/drawingml/2006/main" name="預設簡報設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8620</TotalTime>
  <Words>221</Words>
  <Application>Microsoft Office PowerPoint</Application>
  <PresentationFormat>如螢幕大小 (4:3)</PresentationFormat>
  <Paragraphs>83</Paragraphs>
  <Slides>2</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vt:i4>
      </vt:variant>
    </vt:vector>
  </HeadingPairs>
  <TitlesOfParts>
    <vt:vector size="7" baseType="lpstr">
      <vt:lpstr>新細明體</vt:lpstr>
      <vt:lpstr>標楷體</vt:lpstr>
      <vt:lpstr>Arial</vt:lpstr>
      <vt:lpstr>Calibri</vt:lpstr>
      <vt:lpstr>預設簡報設計</vt:lpstr>
      <vt:lpstr>1.3.5 104~113年度圖資館館藏量</vt:lpstr>
      <vt:lpstr>1.3.5 圖資館資源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顏宗信</dc:creator>
  <cp:lastModifiedBy>user</cp:lastModifiedBy>
  <cp:revision>546</cp:revision>
  <dcterms:created xsi:type="dcterms:W3CDTF">2010-11-22T06:13:21Z</dcterms:created>
  <dcterms:modified xsi:type="dcterms:W3CDTF">2025-01-03T03:38:37Z</dcterms:modified>
</cp:coreProperties>
</file>