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109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48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62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17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20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52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9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90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2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1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01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98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0CFA-EF83-4422-ADC3-2BC863F009D2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223E-A622-4C5D-9277-B557B1E03B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7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2124033" y="358449"/>
            <a:ext cx="7919207" cy="6120000"/>
            <a:chOff x="1404505" y="208547"/>
            <a:chExt cx="7919207" cy="6120000"/>
          </a:xfrm>
        </p:grpSpPr>
        <p:sp>
          <p:nvSpPr>
            <p:cNvPr id="5" name="矩形 4"/>
            <p:cNvSpPr/>
            <p:nvPr/>
          </p:nvSpPr>
          <p:spPr>
            <a:xfrm>
              <a:off x="1404505" y="208547"/>
              <a:ext cx="7919207" cy="61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" name="群組 5"/>
            <p:cNvGrpSpPr/>
            <p:nvPr/>
          </p:nvGrpSpPr>
          <p:grpSpPr>
            <a:xfrm>
              <a:off x="1545021" y="1988341"/>
              <a:ext cx="7651531" cy="2465017"/>
              <a:chOff x="1832809" y="1988020"/>
              <a:chExt cx="7263555" cy="2632198"/>
            </a:xfrm>
          </p:grpSpPr>
          <p:grpSp>
            <p:nvGrpSpPr>
              <p:cNvPr id="34" name="群組 33"/>
              <p:cNvGrpSpPr/>
              <p:nvPr/>
            </p:nvGrpSpPr>
            <p:grpSpPr>
              <a:xfrm>
                <a:off x="1832809" y="2059920"/>
                <a:ext cx="7263555" cy="2560298"/>
                <a:chOff x="147700" y="2621623"/>
                <a:chExt cx="11900790" cy="2560298"/>
              </a:xfrm>
            </p:grpSpPr>
            <p:grpSp>
              <p:nvGrpSpPr>
                <p:cNvPr id="39" name="群組 38"/>
                <p:cNvGrpSpPr/>
                <p:nvPr/>
              </p:nvGrpSpPr>
              <p:grpSpPr>
                <a:xfrm>
                  <a:off x="147700" y="3470873"/>
                  <a:ext cx="7912083" cy="1711048"/>
                  <a:chOff x="905346" y="2708800"/>
                  <a:chExt cx="10425679" cy="2652702"/>
                </a:xfrm>
              </p:grpSpPr>
              <p:sp>
                <p:nvSpPr>
                  <p:cNvPr id="42" name="Rounded Rectangle 3">
                    <a:extLst>
                      <a:ext uri="{FF2B5EF4-FFF2-40B4-BE49-F238E27FC236}">
                        <a16:creationId xmlns:a16="http://schemas.microsoft.com/office/drawing/2014/main" id="{666398E7-7806-40FD-9B03-C94D27A917AC}"/>
                      </a:ext>
                    </a:extLst>
                  </p:cNvPr>
                  <p:cNvSpPr/>
                  <p:nvPr/>
                </p:nvSpPr>
                <p:spPr>
                  <a:xfrm>
                    <a:off x="905346" y="4693468"/>
                    <a:ext cx="2628000" cy="57606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680C3">
                      <a:alpha val="69804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" name="Rounded Rectangle 4">
                    <a:extLst>
                      <a:ext uri="{FF2B5EF4-FFF2-40B4-BE49-F238E27FC236}">
                        <a16:creationId xmlns:a16="http://schemas.microsoft.com/office/drawing/2014/main" id="{6B7827BF-2A86-4347-98E4-64410F8929D2}"/>
                      </a:ext>
                    </a:extLst>
                  </p:cNvPr>
                  <p:cNvSpPr/>
                  <p:nvPr/>
                </p:nvSpPr>
                <p:spPr>
                  <a:xfrm rot="18600000">
                    <a:off x="2840434" y="4284906"/>
                    <a:ext cx="1430240" cy="72295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680C3">
                      <a:alpha val="7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" name="Rounded Rectangle 11">
                    <a:extLst>
                      <a:ext uri="{FF2B5EF4-FFF2-40B4-BE49-F238E27FC236}">
                        <a16:creationId xmlns:a16="http://schemas.microsoft.com/office/drawing/2014/main" id="{34ADAD9A-1038-43D5-BDB7-21EFCEF36381}"/>
                      </a:ext>
                    </a:extLst>
                  </p:cNvPr>
                  <p:cNvSpPr/>
                  <p:nvPr/>
                </p:nvSpPr>
                <p:spPr>
                  <a:xfrm>
                    <a:off x="3533345" y="4031912"/>
                    <a:ext cx="2591336" cy="57606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39C4D2">
                      <a:alpha val="7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ounded Rectangle 13">
                    <a:extLst>
                      <a:ext uri="{FF2B5EF4-FFF2-40B4-BE49-F238E27FC236}">
                        <a16:creationId xmlns:a16="http://schemas.microsoft.com/office/drawing/2014/main" id="{5B85DB36-A0AA-4DD3-89CB-67D5D4FDAD7D}"/>
                      </a:ext>
                    </a:extLst>
                  </p:cNvPr>
                  <p:cNvSpPr/>
                  <p:nvPr/>
                </p:nvSpPr>
                <p:spPr>
                  <a:xfrm>
                    <a:off x="6124682" y="3370355"/>
                    <a:ext cx="2591336" cy="57606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9999">
                      <a:alpha val="69804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ounded Rectangle 15">
                    <a:extLst>
                      <a:ext uri="{FF2B5EF4-FFF2-40B4-BE49-F238E27FC236}">
                        <a16:creationId xmlns:a16="http://schemas.microsoft.com/office/drawing/2014/main" id="{FA211586-3E94-4A88-B9CF-922CDA07DC92}"/>
                      </a:ext>
                    </a:extLst>
                  </p:cNvPr>
                  <p:cNvSpPr/>
                  <p:nvPr/>
                </p:nvSpPr>
                <p:spPr>
                  <a:xfrm>
                    <a:off x="8703025" y="2708800"/>
                    <a:ext cx="2628000" cy="57606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B050">
                      <a:alpha val="7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40" name="Rounded Rectangle 15">
                  <a:extLst>
                    <a:ext uri="{FF2B5EF4-FFF2-40B4-BE49-F238E27FC236}">
                      <a16:creationId xmlns:a16="http://schemas.microsoft.com/office/drawing/2014/main" id="{FA211586-3E94-4A88-B9CF-922CDA07DC92}"/>
                    </a:ext>
                  </a:extLst>
                </p:cNvPr>
                <p:cNvSpPr/>
                <p:nvPr/>
              </p:nvSpPr>
              <p:spPr>
                <a:xfrm>
                  <a:off x="8059696" y="3039030"/>
                  <a:ext cx="1994397" cy="37157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ounded Rectangle 15">
                  <a:extLst>
                    <a:ext uri="{FF2B5EF4-FFF2-40B4-BE49-F238E27FC236}">
                      <a16:creationId xmlns:a16="http://schemas.microsoft.com/office/drawing/2014/main" id="{FA211586-3E94-4A88-B9CF-922CDA07DC92}"/>
                    </a:ext>
                  </a:extLst>
                </p:cNvPr>
                <p:cNvSpPr/>
                <p:nvPr/>
              </p:nvSpPr>
              <p:spPr>
                <a:xfrm>
                  <a:off x="10054093" y="2621623"/>
                  <a:ext cx="1994397" cy="37157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9900">
                    <a:alpha val="7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5" name="Rounded Rectangle 4">
                <a:extLst>
                  <a:ext uri="{FF2B5EF4-FFF2-40B4-BE49-F238E27FC236}">
                    <a16:creationId xmlns:a16="http://schemas.microsoft.com/office/drawing/2014/main" id="{6B7827BF-2A86-4347-98E4-64410F8929D2}"/>
                  </a:ext>
                </a:extLst>
              </p:cNvPr>
              <p:cNvSpPr/>
              <p:nvPr/>
            </p:nvSpPr>
            <p:spPr>
              <a:xfrm rot="18600000">
                <a:off x="3798928" y="3570729"/>
                <a:ext cx="922535" cy="324168"/>
              </a:xfrm>
              <a:prstGeom prst="roundRect">
                <a:avLst>
                  <a:gd name="adj" fmla="val 50000"/>
                </a:avLst>
              </a:prstGeom>
              <a:solidFill>
                <a:srgbClr val="39C4D2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Rounded Rectangle 4">
                <a:extLst>
                  <a:ext uri="{FF2B5EF4-FFF2-40B4-BE49-F238E27FC236}">
                    <a16:creationId xmlns:a16="http://schemas.microsoft.com/office/drawing/2014/main" id="{6B7827BF-2A86-4347-98E4-64410F8929D2}"/>
                  </a:ext>
                </a:extLst>
              </p:cNvPr>
              <p:cNvSpPr/>
              <p:nvPr/>
            </p:nvSpPr>
            <p:spPr>
              <a:xfrm rot="18600000">
                <a:off x="4996981" y="3139000"/>
                <a:ext cx="922535" cy="329987"/>
              </a:xfrm>
              <a:prstGeom prst="roundRect">
                <a:avLst>
                  <a:gd name="adj" fmla="val 50000"/>
                </a:avLst>
              </a:prstGeom>
              <a:solidFill>
                <a:srgbClr val="009999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Rounded Rectangle 4">
                <a:extLst>
                  <a:ext uri="{FF2B5EF4-FFF2-40B4-BE49-F238E27FC236}">
                    <a16:creationId xmlns:a16="http://schemas.microsoft.com/office/drawing/2014/main" id="{6B7827BF-2A86-4347-98E4-64410F8929D2}"/>
                  </a:ext>
                </a:extLst>
              </p:cNvPr>
              <p:cNvSpPr/>
              <p:nvPr/>
            </p:nvSpPr>
            <p:spPr>
              <a:xfrm rot="18600000">
                <a:off x="6198844" y="2709835"/>
                <a:ext cx="922535" cy="338778"/>
              </a:xfrm>
              <a:prstGeom prst="roundRect">
                <a:avLst>
                  <a:gd name="adj" fmla="val 50000"/>
                </a:avLst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Rounded Rectangle 4">
                <a:extLst>
                  <a:ext uri="{FF2B5EF4-FFF2-40B4-BE49-F238E27FC236}">
                    <a16:creationId xmlns:a16="http://schemas.microsoft.com/office/drawing/2014/main" id="{6B7827BF-2A86-4347-98E4-64410F8929D2}"/>
                  </a:ext>
                </a:extLst>
              </p:cNvPr>
              <p:cNvSpPr/>
              <p:nvPr/>
            </p:nvSpPr>
            <p:spPr>
              <a:xfrm rot="18600000">
                <a:off x="7418434" y="2297886"/>
                <a:ext cx="922535" cy="302804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" name="矩形 6"/>
            <p:cNvSpPr/>
            <p:nvPr/>
          </p:nvSpPr>
          <p:spPr>
            <a:xfrm>
              <a:off x="1586980" y="4034649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1911</a:t>
              </a:r>
              <a:r>
                <a:rPr lang="zh-TW" altLang="en-US" sz="20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</a:p>
          </p:txBody>
        </p:sp>
        <p:grpSp>
          <p:nvGrpSpPr>
            <p:cNvPr id="8" name="群組 7"/>
            <p:cNvGrpSpPr/>
            <p:nvPr/>
          </p:nvGrpSpPr>
          <p:grpSpPr>
            <a:xfrm>
              <a:off x="1634668" y="4457518"/>
              <a:ext cx="773795" cy="1700924"/>
              <a:chOff x="1634668" y="4457518"/>
              <a:chExt cx="773795" cy="1700924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1634668" y="4457518"/>
                <a:ext cx="504872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sz="26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高雄海</a:t>
                </a:r>
                <a:r>
                  <a:rPr lang="zh-TW" altLang="zh-TW" sz="2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專</a:t>
                </a:r>
                <a:endParaRPr lang="en-US" altLang="zh-TW" sz="2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2001206" y="4465671"/>
                <a:ext cx="407257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sz="2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澎湖分部</a:t>
                </a:r>
                <a:endPara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3059843" y="4120128"/>
              <a:ext cx="759374" cy="1692772"/>
              <a:chOff x="8193827" y="4941051"/>
              <a:chExt cx="759374" cy="1692772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8193827" y="4941051"/>
                <a:ext cx="39188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sz="26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海事</a:t>
                </a:r>
                <a:r>
                  <a:rPr lang="zh-TW" altLang="zh-TW" sz="2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管理</a:t>
                </a:r>
                <a:endPara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8545944" y="4941052"/>
                <a:ext cx="407257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zh-TW" sz="26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專科學校</a:t>
                </a:r>
                <a:endPara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3048506" y="3651969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1995</a:t>
              </a:r>
              <a:r>
                <a:rPr lang="zh-TW" altLang="en-US" sz="2000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4338876" y="3224531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2000</a:t>
              </a:r>
              <a:r>
                <a:rPr lang="zh-TW" altLang="en-US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  <a:endParaRPr lang="zh-TW" alt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621292" y="2834561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2005</a:t>
              </a:r>
              <a:r>
                <a:rPr lang="zh-TW" altLang="en-US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  <a:endParaRPr lang="zh-TW" alt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913187" y="2432736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2013</a:t>
              </a:r>
              <a:r>
                <a:rPr lang="zh-TW" altLang="en-US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  <a:endParaRPr lang="zh-TW" alt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205893" y="2035063"/>
              <a:ext cx="99500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2019</a:t>
              </a:r>
              <a:r>
                <a:rPr lang="zh-TW" altLang="en-US" sz="2000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w Cen MT" panose="020B0602020104020603" pitchFamily="34" charset="0"/>
                  <a:ea typeface="微軟正黑體" panose="020B0604030504040204" pitchFamily="34" charset="-120"/>
                </a:rPr>
                <a:t>年</a:t>
              </a:r>
              <a:endParaRPr lang="zh-TW" alt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w Cen MT" panose="020B06020201040206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456050" y="3673643"/>
              <a:ext cx="567793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zh-TW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技術學院</a:t>
              </a:r>
              <a:endPara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747754" y="3234671"/>
              <a:ext cx="480093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科技大學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7034043" y="2861935"/>
              <a:ext cx="423974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精緻大學</a:t>
              </a:r>
            </a:p>
          </p:txBody>
        </p:sp>
        <p:grpSp>
          <p:nvGrpSpPr>
            <p:cNvPr id="18" name="群組 17"/>
            <p:cNvGrpSpPr/>
            <p:nvPr/>
          </p:nvGrpSpPr>
          <p:grpSpPr>
            <a:xfrm>
              <a:off x="8201798" y="2503962"/>
              <a:ext cx="813643" cy="2492990"/>
              <a:chOff x="8205800" y="2522929"/>
              <a:chExt cx="813643" cy="249299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8205800" y="2526086"/>
                <a:ext cx="41840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26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熱帶</a:t>
                </a:r>
                <a:r>
                  <a:rPr lang="zh-TW" altLang="en-US" sz="2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島嶼</a:t>
                </a:r>
                <a:endParaRPr lang="en-US" altLang="zh-TW" sz="2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 flipH="1">
                <a:off x="8573743" y="2522929"/>
                <a:ext cx="445700" cy="2492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TW" altLang="en-US" sz="2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產業科技大學</a:t>
                </a:r>
                <a:endPara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9" name="Freeform: Shape 255">
              <a:extLst>
                <a:ext uri="{FF2B5EF4-FFF2-40B4-BE49-F238E27FC236}">
                  <a16:creationId xmlns:a16="http://schemas.microsoft.com/office/drawing/2014/main" id="{552F6399-E4A0-4340-9F5B-EC4BACC7395A}"/>
                </a:ext>
              </a:extLst>
            </p:cNvPr>
            <p:cNvSpPr/>
            <p:nvPr/>
          </p:nvSpPr>
          <p:spPr>
            <a:xfrm rot="10020987" flipV="1">
              <a:off x="2001736" y="3050631"/>
              <a:ext cx="1640307" cy="361433"/>
            </a:xfrm>
            <a:custGeom>
              <a:avLst/>
              <a:gdLst>
                <a:gd name="connsiteX0" fmla="*/ 103768 w 937637"/>
                <a:gd name="connsiteY0" fmla="*/ 301329 h 357393"/>
                <a:gd name="connsiteX1" fmla="*/ 26718 w 937637"/>
                <a:gd name="connsiteY1" fmla="*/ 91061 h 357393"/>
                <a:gd name="connsiteX2" fmla="*/ 2235 w 937637"/>
                <a:gd name="connsiteY2" fmla="*/ 23373 h 357393"/>
                <a:gd name="connsiteX3" fmla="*/ 21317 w 937637"/>
                <a:gd name="connsiteY3" fmla="*/ 690 h 357393"/>
                <a:gd name="connsiteX4" fmla="*/ 306475 w 937637"/>
                <a:gd name="connsiteY4" fmla="*/ 50016 h 357393"/>
                <a:gd name="connsiteX5" fmla="*/ 310795 w 937637"/>
                <a:gd name="connsiteY5" fmla="*/ 52896 h 357393"/>
                <a:gd name="connsiteX6" fmla="*/ 266149 w 937637"/>
                <a:gd name="connsiteY6" fmla="*/ 106183 h 357393"/>
                <a:gd name="connsiteX7" fmla="*/ 269030 w 937637"/>
                <a:gd name="connsiteY7" fmla="*/ 129227 h 357393"/>
                <a:gd name="connsiteX8" fmla="*/ 925396 w 937637"/>
                <a:gd name="connsiteY8" fmla="*/ 23733 h 357393"/>
                <a:gd name="connsiteX9" fmla="*/ 937637 w 937637"/>
                <a:gd name="connsiteY9" fmla="*/ 9331 h 357393"/>
                <a:gd name="connsiteX10" fmla="*/ 899472 w 937637"/>
                <a:gd name="connsiteY10" fmla="*/ 106544 h 357393"/>
                <a:gd name="connsiteX11" fmla="*/ 218623 w 937637"/>
                <a:gd name="connsiteY11" fmla="*/ 277206 h 357393"/>
                <a:gd name="connsiteX12" fmla="*/ 175058 w 937637"/>
                <a:gd name="connsiteY12" fmla="*/ 245882 h 357393"/>
                <a:gd name="connsiteX13" fmla="*/ 146254 w 937637"/>
                <a:gd name="connsiteY13" fmla="*/ 249842 h 357393"/>
                <a:gd name="connsiteX14" fmla="*/ 103768 w 937637"/>
                <a:gd name="connsiteY14" fmla="*/ 301329 h 357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37637" h="357393">
                  <a:moveTo>
                    <a:pt x="103768" y="301329"/>
                  </a:moveTo>
                  <a:cubicBezTo>
                    <a:pt x="77485" y="229320"/>
                    <a:pt x="52281" y="160191"/>
                    <a:pt x="26718" y="91061"/>
                  </a:cubicBezTo>
                  <a:cubicBezTo>
                    <a:pt x="18437" y="68739"/>
                    <a:pt x="9796" y="46056"/>
                    <a:pt x="2235" y="23373"/>
                  </a:cubicBezTo>
                  <a:cubicBezTo>
                    <a:pt x="-3886" y="5730"/>
                    <a:pt x="2595" y="-2551"/>
                    <a:pt x="21317" y="690"/>
                  </a:cubicBezTo>
                  <a:cubicBezTo>
                    <a:pt x="116370" y="16892"/>
                    <a:pt x="211422" y="33454"/>
                    <a:pt x="306475" y="50016"/>
                  </a:cubicBezTo>
                  <a:cubicBezTo>
                    <a:pt x="307555" y="50376"/>
                    <a:pt x="308275" y="51096"/>
                    <a:pt x="310795" y="52896"/>
                  </a:cubicBezTo>
                  <a:cubicBezTo>
                    <a:pt x="296034" y="70899"/>
                    <a:pt x="281992" y="89261"/>
                    <a:pt x="266149" y="106183"/>
                  </a:cubicBezTo>
                  <a:cubicBezTo>
                    <a:pt x="256068" y="116625"/>
                    <a:pt x="258948" y="121305"/>
                    <a:pt x="269030" y="129227"/>
                  </a:cubicBezTo>
                  <a:cubicBezTo>
                    <a:pt x="486859" y="298809"/>
                    <a:pt x="768055" y="253803"/>
                    <a:pt x="925396" y="23733"/>
                  </a:cubicBezTo>
                  <a:cubicBezTo>
                    <a:pt x="928636" y="19052"/>
                    <a:pt x="930436" y="12931"/>
                    <a:pt x="937637" y="9331"/>
                  </a:cubicBezTo>
                  <a:cubicBezTo>
                    <a:pt x="928996" y="44255"/>
                    <a:pt x="915675" y="75940"/>
                    <a:pt x="899472" y="106544"/>
                  </a:cubicBezTo>
                  <a:cubicBezTo>
                    <a:pt x="765895" y="355336"/>
                    <a:pt x="459135" y="432386"/>
                    <a:pt x="218623" y="277206"/>
                  </a:cubicBezTo>
                  <a:cubicBezTo>
                    <a:pt x="203501" y="267485"/>
                    <a:pt x="188019" y="257763"/>
                    <a:pt x="175058" y="245882"/>
                  </a:cubicBezTo>
                  <a:cubicBezTo>
                    <a:pt x="162096" y="234000"/>
                    <a:pt x="155255" y="237601"/>
                    <a:pt x="146254" y="249842"/>
                  </a:cubicBezTo>
                  <a:cubicBezTo>
                    <a:pt x="133292" y="267125"/>
                    <a:pt x="118890" y="282967"/>
                    <a:pt x="103768" y="30132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680C3"/>
                </a:gs>
                <a:gs pos="63000">
                  <a:srgbClr val="009999"/>
                </a:gs>
                <a:gs pos="100000">
                  <a:schemeClr val="accent6">
                    <a:lumMod val="7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6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255">
              <a:extLst>
                <a:ext uri="{FF2B5EF4-FFF2-40B4-BE49-F238E27FC236}">
                  <a16:creationId xmlns:a16="http://schemas.microsoft.com/office/drawing/2014/main" id="{552F6399-E4A0-4340-9F5B-EC4BACC7395A}"/>
                </a:ext>
              </a:extLst>
            </p:cNvPr>
            <p:cNvSpPr/>
            <p:nvPr/>
          </p:nvSpPr>
          <p:spPr>
            <a:xfrm rot="1650824" flipV="1">
              <a:off x="7072366" y="1239311"/>
              <a:ext cx="1640307" cy="361433"/>
            </a:xfrm>
            <a:custGeom>
              <a:avLst/>
              <a:gdLst>
                <a:gd name="connsiteX0" fmla="*/ 103768 w 937637"/>
                <a:gd name="connsiteY0" fmla="*/ 301329 h 357393"/>
                <a:gd name="connsiteX1" fmla="*/ 26718 w 937637"/>
                <a:gd name="connsiteY1" fmla="*/ 91061 h 357393"/>
                <a:gd name="connsiteX2" fmla="*/ 2235 w 937637"/>
                <a:gd name="connsiteY2" fmla="*/ 23373 h 357393"/>
                <a:gd name="connsiteX3" fmla="*/ 21317 w 937637"/>
                <a:gd name="connsiteY3" fmla="*/ 690 h 357393"/>
                <a:gd name="connsiteX4" fmla="*/ 306475 w 937637"/>
                <a:gd name="connsiteY4" fmla="*/ 50016 h 357393"/>
                <a:gd name="connsiteX5" fmla="*/ 310795 w 937637"/>
                <a:gd name="connsiteY5" fmla="*/ 52896 h 357393"/>
                <a:gd name="connsiteX6" fmla="*/ 266149 w 937637"/>
                <a:gd name="connsiteY6" fmla="*/ 106183 h 357393"/>
                <a:gd name="connsiteX7" fmla="*/ 269030 w 937637"/>
                <a:gd name="connsiteY7" fmla="*/ 129227 h 357393"/>
                <a:gd name="connsiteX8" fmla="*/ 925396 w 937637"/>
                <a:gd name="connsiteY8" fmla="*/ 23733 h 357393"/>
                <a:gd name="connsiteX9" fmla="*/ 937637 w 937637"/>
                <a:gd name="connsiteY9" fmla="*/ 9331 h 357393"/>
                <a:gd name="connsiteX10" fmla="*/ 899472 w 937637"/>
                <a:gd name="connsiteY10" fmla="*/ 106544 h 357393"/>
                <a:gd name="connsiteX11" fmla="*/ 218623 w 937637"/>
                <a:gd name="connsiteY11" fmla="*/ 277206 h 357393"/>
                <a:gd name="connsiteX12" fmla="*/ 175058 w 937637"/>
                <a:gd name="connsiteY12" fmla="*/ 245882 h 357393"/>
                <a:gd name="connsiteX13" fmla="*/ 146254 w 937637"/>
                <a:gd name="connsiteY13" fmla="*/ 249842 h 357393"/>
                <a:gd name="connsiteX14" fmla="*/ 103768 w 937637"/>
                <a:gd name="connsiteY14" fmla="*/ 301329 h 357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37637" h="357393">
                  <a:moveTo>
                    <a:pt x="103768" y="301329"/>
                  </a:moveTo>
                  <a:cubicBezTo>
                    <a:pt x="77485" y="229320"/>
                    <a:pt x="52281" y="160191"/>
                    <a:pt x="26718" y="91061"/>
                  </a:cubicBezTo>
                  <a:cubicBezTo>
                    <a:pt x="18437" y="68739"/>
                    <a:pt x="9796" y="46056"/>
                    <a:pt x="2235" y="23373"/>
                  </a:cubicBezTo>
                  <a:cubicBezTo>
                    <a:pt x="-3886" y="5730"/>
                    <a:pt x="2595" y="-2551"/>
                    <a:pt x="21317" y="690"/>
                  </a:cubicBezTo>
                  <a:cubicBezTo>
                    <a:pt x="116370" y="16892"/>
                    <a:pt x="211422" y="33454"/>
                    <a:pt x="306475" y="50016"/>
                  </a:cubicBezTo>
                  <a:cubicBezTo>
                    <a:pt x="307555" y="50376"/>
                    <a:pt x="308275" y="51096"/>
                    <a:pt x="310795" y="52896"/>
                  </a:cubicBezTo>
                  <a:cubicBezTo>
                    <a:pt x="296034" y="70899"/>
                    <a:pt x="281992" y="89261"/>
                    <a:pt x="266149" y="106183"/>
                  </a:cubicBezTo>
                  <a:cubicBezTo>
                    <a:pt x="256068" y="116625"/>
                    <a:pt x="258948" y="121305"/>
                    <a:pt x="269030" y="129227"/>
                  </a:cubicBezTo>
                  <a:cubicBezTo>
                    <a:pt x="486859" y="298809"/>
                    <a:pt x="768055" y="253803"/>
                    <a:pt x="925396" y="23733"/>
                  </a:cubicBezTo>
                  <a:cubicBezTo>
                    <a:pt x="928636" y="19052"/>
                    <a:pt x="930436" y="12931"/>
                    <a:pt x="937637" y="9331"/>
                  </a:cubicBezTo>
                  <a:cubicBezTo>
                    <a:pt x="928996" y="44255"/>
                    <a:pt x="915675" y="75940"/>
                    <a:pt x="899472" y="106544"/>
                  </a:cubicBezTo>
                  <a:cubicBezTo>
                    <a:pt x="765895" y="355336"/>
                    <a:pt x="459135" y="432386"/>
                    <a:pt x="218623" y="277206"/>
                  </a:cubicBezTo>
                  <a:cubicBezTo>
                    <a:pt x="203501" y="267485"/>
                    <a:pt x="188019" y="257763"/>
                    <a:pt x="175058" y="245882"/>
                  </a:cubicBezTo>
                  <a:cubicBezTo>
                    <a:pt x="162096" y="234000"/>
                    <a:pt x="155255" y="237601"/>
                    <a:pt x="146254" y="249842"/>
                  </a:cubicBezTo>
                  <a:cubicBezTo>
                    <a:pt x="133292" y="267125"/>
                    <a:pt x="118890" y="282967"/>
                    <a:pt x="103768" y="30132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62000">
                  <a:srgbClr val="FFC000"/>
                </a:gs>
                <a:gs pos="10000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 w="36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21" name="群組 20"/>
            <p:cNvGrpSpPr/>
            <p:nvPr/>
          </p:nvGrpSpPr>
          <p:grpSpPr>
            <a:xfrm>
              <a:off x="3731252" y="1543963"/>
              <a:ext cx="2418103" cy="1232487"/>
              <a:chOff x="3690802" y="1702847"/>
              <a:chExt cx="2418103" cy="1232487"/>
            </a:xfrm>
          </p:grpSpPr>
          <p:grpSp>
            <p:nvGrpSpPr>
              <p:cNvPr id="23" name="群組 22"/>
              <p:cNvGrpSpPr/>
              <p:nvPr/>
            </p:nvGrpSpPr>
            <p:grpSpPr>
              <a:xfrm>
                <a:off x="3819216" y="2008151"/>
                <a:ext cx="2247016" cy="612285"/>
                <a:chOff x="4876844" y="1825260"/>
                <a:chExt cx="2412354" cy="610743"/>
              </a:xfrm>
            </p:grpSpPr>
            <p:sp>
              <p:nvSpPr>
                <p:cNvPr id="26" name="圓角矩形 25"/>
                <p:cNvSpPr/>
                <p:nvPr/>
              </p:nvSpPr>
              <p:spPr>
                <a:xfrm>
                  <a:off x="4876844" y="1825260"/>
                  <a:ext cx="2412354" cy="610743"/>
                </a:xfrm>
                <a:prstGeom prst="roundRect">
                  <a:avLst/>
                </a:prstGeom>
                <a:solidFill>
                  <a:schemeClr val="bg1"/>
                </a:solidFill>
                <a:ln w="76200">
                  <a:solidFill>
                    <a:srgbClr val="10532C"/>
                  </a:solidFill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7" name="圓角矩形 26"/>
                <p:cNvSpPr/>
                <p:nvPr/>
              </p:nvSpPr>
              <p:spPr>
                <a:xfrm>
                  <a:off x="4908409" y="1841777"/>
                  <a:ext cx="235271" cy="563321"/>
                </a:xfrm>
                <a:prstGeom prst="roundRect">
                  <a:avLst/>
                </a:prstGeom>
                <a:solidFill>
                  <a:srgbClr val="10532C"/>
                </a:solidFill>
                <a:ln w="76200">
                  <a:solidFill>
                    <a:srgbClr val="10532C"/>
                  </a:solidFill>
                </a:ln>
                <a:effectLst/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pic>
            <p:nvPicPr>
              <p:cNvPr id="24" name="圖片 2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90802" y="1702847"/>
                <a:ext cx="855749" cy="1232487"/>
              </a:xfrm>
              <a:prstGeom prst="rect">
                <a:avLst/>
              </a:prstGeom>
            </p:spPr>
          </p:pic>
          <p:sp>
            <p:nvSpPr>
              <p:cNvPr id="25" name="矩形 24"/>
              <p:cNvSpPr/>
              <p:nvPr/>
            </p:nvSpPr>
            <p:spPr>
              <a:xfrm>
                <a:off x="4378944" y="2100912"/>
                <a:ext cx="17299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TW" sz="2400" b="1" dirty="0" smtClean="0">
                    <a:ea typeface="微軟正黑體" panose="020B0604030504040204" pitchFamily="34" charset="-120"/>
                    <a:cs typeface="Arial" pitchFamily="34" charset="0"/>
                  </a:rPr>
                  <a:t>2022</a:t>
                </a:r>
                <a:r>
                  <a:rPr lang="zh-TW" altLang="en-US" sz="2400" b="1" dirty="0" smtClean="0">
                    <a:ea typeface="微軟正黑體" panose="020B0604030504040204" pitchFamily="34" charset="-120"/>
                    <a:cs typeface="Arial" pitchFamily="34" charset="0"/>
                  </a:rPr>
                  <a:t>年</a:t>
                </a:r>
                <a:r>
                  <a:rPr lang="zh-TW" altLang="en-US" sz="2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itchFamily="34" charset="0"/>
                  </a:rPr>
                  <a:t>迄今</a:t>
                </a:r>
                <a:endParaRPr lang="zh-TW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endParaRPr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3013749" y="387064"/>
              <a:ext cx="387910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4000" b="1" dirty="0">
                  <a:ln w="19050">
                    <a:solidFill>
                      <a:schemeClr val="tx1"/>
                    </a:solidFill>
                  </a:ln>
                  <a:solidFill>
                    <a:srgbClr val="FFC000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島嶼產業</a:t>
              </a:r>
              <a:endParaRPr lang="en-US" altLang="zh-TW" sz="4000" b="1" dirty="0">
                <a:ln w="190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4000" b="1" dirty="0">
                  <a:ln w="19050">
                    <a:solidFill>
                      <a:schemeClr val="tx1"/>
                    </a:solidFill>
                  </a:ln>
                  <a:solidFill>
                    <a:srgbClr val="FFC000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應用型科技大學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957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寬螢幕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맑은 고딕</vt:lpstr>
      <vt:lpstr>微軟正黑體</vt:lpstr>
      <vt:lpstr>新細明體</vt:lpstr>
      <vt:lpstr>Arial</vt:lpstr>
      <vt:lpstr>Calibri</vt:lpstr>
      <vt:lpstr>Calibri Light</vt:lpstr>
      <vt:lpstr>Tw Cen MT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2024-01-08T07:56:54Z</dcterms:created>
  <dcterms:modified xsi:type="dcterms:W3CDTF">2024-01-08T07:58:02Z</dcterms:modified>
</cp:coreProperties>
</file>