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32DE41-E979-882E-A746-9B8221677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6209B84-A184-B1D6-78ED-FE95A7FF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813E-90BD-4851-9650-3A18CBC8C6DA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8C918F-C888-1712-494B-3F7BB687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B543285-D743-503C-5497-8C825567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A4769-D379-48D1-8DB7-5E8CD1790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13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36A2AF0-B7A4-5392-E3AF-EBBC65DDB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5A7F22C-08AB-C1F0-BBAD-506CDAACA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18AF716-3D23-2ECF-4292-372CFEC73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9813E-90BD-4851-9650-3A18CBC8C6DA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F2A420-293A-A3FB-9DDF-C114F7F60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C8C062-B093-4331-60D7-B7E5823D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8A4769-D379-48D1-8DB7-5E8CD1790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70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>
            <a:extLst>
              <a:ext uri="{FF2B5EF4-FFF2-40B4-BE49-F238E27FC236}">
                <a16:creationId xmlns:a16="http://schemas.microsoft.com/office/drawing/2014/main" id="{787E70C0-2A3F-CE40-D348-49E8A3BFE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>
                <a:latin typeface="Times New Roman" pitchFamily="18"/>
                <a:ea typeface="標楷體" pitchFamily="65"/>
              </a:rPr>
              <a:t>2.1.2-1</a:t>
            </a:r>
            <a:r>
              <a:rPr lang="zh-TW" altLang="en-US" sz="4000">
                <a:latin typeface="Times New Roman" pitchFamily="18"/>
                <a:ea typeface="標楷體" pitchFamily="65"/>
              </a:rPr>
              <a:t>財務比率分析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812C41DB-A8BF-7652-A2DD-377844BC41D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70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>
            <a:extLst>
              <a:ext uri="{FF2B5EF4-FFF2-40B4-BE49-F238E27FC236}">
                <a16:creationId xmlns:a16="http://schemas.microsoft.com/office/drawing/2014/main" id="{0B34ABC4-1656-4818-2DCF-9F8D0100E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4000">
                <a:latin typeface="Times New Roman" pitchFamily="18"/>
                <a:ea typeface="標楷體" pitchFamily="65"/>
              </a:rPr>
              <a:t>2.1.2-1</a:t>
            </a:r>
            <a:r>
              <a:rPr lang="zh-TW" altLang="en-US" sz="4000">
                <a:latin typeface="Times New Roman" pitchFamily="18"/>
                <a:ea typeface="標楷體" pitchFamily="65"/>
              </a:rPr>
              <a:t>財務比率分析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1A9C8F3-CA3A-28CA-33BB-9F0E6EE8A9D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43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佈景主題</vt:lpstr>
      <vt:lpstr>2.1.2-1財務比率分析</vt:lpstr>
      <vt:lpstr>2.1.2-1財務比率分析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2026-03-23T03:04:51Z</dcterms:created>
  <dcterms:modified xsi:type="dcterms:W3CDTF">2026-03-23T03:04:51Z</dcterms:modified>
</cp:coreProperties>
</file>