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643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628F9741-8A13-4332-979B-CB501F1379C2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5759" cy="45684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新細明體" pitchFamily="18"/>
              <a:cs typeface="新細明體" pitchFamily="18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B998784-3EB7-43F7-B5BA-1508E619F4C1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81884" y="0"/>
            <a:ext cx="2975759" cy="45684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新細明體" pitchFamily="18"/>
              <a:cs typeface="新細明體" pitchFamily="18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825E767-A1A6-4CF1-A4F0-EB950492637C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8686800"/>
            <a:ext cx="2975759" cy="45684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新細明體" pitchFamily="18"/>
              <a:cs typeface="新細明體" pitchFamily="18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8006437-46A3-43C5-9D7F-3A49827361A7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81884" y="8686800"/>
            <a:ext cx="2975759" cy="45684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C473B25-F46D-4D93-BFAA-EE18C2B293DB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新細明體" pitchFamily="18"/>
              <a:cs typeface="新細明體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928739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1854405-6346-4F9F-A30E-9B87B6FC3B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0" y="694797"/>
            <a:ext cx="0" cy="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D1386BD-8EEF-4729-9601-70808E9C960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043" cy="411444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745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450"/>
      </a:spcBef>
      <a:spcAft>
        <a:spcPts val="0"/>
      </a:spcAft>
      <a:buNone/>
      <a:tabLst>
        <a:tab pos="0" algn="l"/>
        <a:tab pos="914400" algn="l"/>
        <a:tab pos="1828800" algn="l"/>
        <a:tab pos="2743200" algn="l"/>
        <a:tab pos="3657600" algn="l"/>
        <a:tab pos="4572000" algn="l"/>
        <a:tab pos="5486400" algn="l"/>
        <a:tab pos="6400800" algn="l"/>
        <a:tab pos="7315200" algn="l"/>
        <a:tab pos="8229600" algn="l"/>
        <a:tab pos="9144000" algn="l"/>
        <a:tab pos="10058400" algn="l"/>
      </a:tabLst>
      <a:defRPr lang="en-US" sz="1200" b="0" i="0" u="none" strike="noStrike" kern="0" cap="none" spc="0" baseline="0">
        <a:solidFill>
          <a:srgbClr val="000000"/>
        </a:solidFill>
        <a:highlight>
          <a:scrgbClr r="0" g="0" b="0">
            <a:alpha val="0"/>
          </a:scrgbClr>
        </a:highlight>
        <a:uFillTx/>
        <a:latin typeface="Calibri" pitchFamily="34"/>
        <a:ea typeface="新細明體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2886F4E-E0C3-4E53-BAD3-A19986CAF4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4D8F850-D216-4CAE-BD20-65F39396C6A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A002DE4-D3FB-4A3C-9E38-E2CB850DED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9C52D0A-063D-4FC2-80F4-09B5E9EA73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EB6D256-4040-4E86-A930-420ABACFFF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DA6B765-EF92-45F7-923E-DDEF3A9BA0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AD6CE438-ECE0-4AD2-BB07-FFF7171BCF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ECCC0AF5-AA34-45BE-8B49-D5DA27A328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CAF4BEEE-6027-42DA-8BE3-3BEA5A0934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4588" y="695325"/>
            <a:ext cx="4568825" cy="3427413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AA060E8-537C-46C1-9FF0-E53072743D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D0899E-7696-430B-8C3C-A2D6B780730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43000" y="1122361"/>
            <a:ext cx="6858000" cy="2387598"/>
          </a:xfrm>
        </p:spPr>
        <p:txBody>
          <a:bodyPr anchor="b"/>
          <a:lstStyle>
            <a:lvl1pPr>
              <a:defRPr lang="zh-TW" sz="60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65E14DE-2BDD-440A-8985-4BB30A7CBC6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zh-TW"/>
              <a:t>按一下以編輯母片子標題樣式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2E4EDDC-D4D6-4A5F-BCB7-A68A0D67E23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185783-B2C0-4143-839E-834EDA6AA234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A7B71F9-1A5E-4E07-B1B0-75D1E1062EA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79CD5AE-EB56-4B8C-B17C-951311ABB3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43558A-7CF4-47CE-9FE9-8239C4707C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16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0E750D-F5B6-4066-A3C6-EA05F34AE7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zh-TW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F9917BB-78E0-4909-AC47-021AFC8CCFF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2A43372-AA40-4A64-AAA5-031F265F6C0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57B64A-1F72-467B-AE20-A6E5C300D417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40E8C3C-768C-40E0-B5EA-1EABDAEFFA6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A169E29-C6B1-442F-BFDA-1C8BD10C0D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E0766D-AF1E-4EE7-AC88-6D318EED5E8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31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C0493E6-8898-497C-A56F-C54C01FCD44D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773116"/>
            <a:ext cx="2057400" cy="5353053"/>
          </a:xfrm>
        </p:spPr>
        <p:txBody>
          <a:bodyPr vert="eaVert"/>
          <a:lstStyle>
            <a:lvl1pPr>
              <a:defRPr lang="zh-TW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A1871B0-2CBB-4044-AF07-88AABDE9E2E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773116"/>
            <a:ext cx="6019796" cy="535305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A7172CE-8CDC-48A1-A418-948B9FC601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D5738C-98FB-4618-9051-70E859300DA7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80340F2-5923-4867-B552-2E1084F8DB2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1759D68-1450-460F-80A8-A4A06BA8A4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D90F75-2D82-4EAC-8DD9-C4677342150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00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36070F-80BD-48EE-A2A1-6B560BD1EDD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zh-TW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936DFB-F65D-4C1F-B6A2-767DC8FCD17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C7978EA-72F5-4134-BB30-5775DD3FFE9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0FA5B8-72F4-4D25-A4E2-07C2335485F6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F6F9E66-1591-43D6-B8F2-5BDF2410AD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90E1727-F14D-40E6-950F-4AF649AC57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6CA22A-8A24-420C-807D-223A37D37C2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1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0FE35C-0BB8-4A51-882D-7496EBC589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lang="zh-TW" sz="60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0986093-F4C2-432C-BE07-21D266A03D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55A7A9-2BA4-43DF-A89B-A970A8D012B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08A6AF-AF24-44DA-B03B-673C8CCF0A9F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F6DC78-BA13-4064-B01B-5FC1A85DBC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62088A-BAD0-4FAC-AE44-8A6E599EB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C00A6E-0ECE-4572-89F3-974527A0B17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7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366477-514A-4DE7-B3C5-71D6432196E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zh-TW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ECC1833-51AA-411F-81E0-B7721EA73BE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28775"/>
            <a:ext cx="4038603" cy="449738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A7FC8E4-9CD7-4BEE-AA10-0690B07C210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28775"/>
            <a:ext cx="4038603" cy="449738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231BDF4-55BB-4ED2-863B-687DD0DCF08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4C2A28-D1BF-4E9D-907D-FD7210D512B7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11B6ADA-3D09-4B8D-8DDD-1DCA5EDD53B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43E259F-4A2F-4FA9-8676-578ACD49C9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C4D73B-715F-4F55-9CFF-5D11EE70DE2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05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C2AA7E-5F58-4111-8313-B4A61154133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65129"/>
            <a:ext cx="7886700" cy="1325559"/>
          </a:xfrm>
        </p:spPr>
        <p:txBody>
          <a:bodyPr/>
          <a:lstStyle>
            <a:lvl1pPr>
              <a:defRPr lang="zh-TW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37AA09A-AA96-41E2-890A-A42B5A20B8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681160"/>
            <a:ext cx="3868734" cy="823910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6B022BC-2332-40E0-A627-0DE11FE80B1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2505071"/>
            <a:ext cx="386873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6AEF643-0822-450A-B041-F49B167986F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791" cy="823910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BB9D64B-048B-4354-A37A-B09BB5AFA54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79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6244248-0C3F-4C98-A954-6AB798D4CD9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98BBBC-DD01-42FD-8C9F-85D8D8EFC273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F9AA091-CB8D-4E1E-A834-F71E888E011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DB31584-EEFC-4C83-9986-60D2579E27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0BB173-AB82-4CF7-906E-E47137E17C1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1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E22139-ACC8-4838-A8E3-5D95E981482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zh-TW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D3F6E5B-4CAF-4632-AC52-03FDE4B6CB1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9FB2CA-1769-4F8B-AB7C-51AF07E43195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B30597E-3F7D-4D7F-86A8-DAF6F0F2A61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DEE1A18-C8F8-490F-B00C-02D6CB302B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87A0A9-B605-41C5-BA47-0CFC972E0C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6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C1F5AD1-C3B9-48EC-B2D4-856E2F6222E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9D8229-D386-432C-9065-9747108DA50C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6B0193E-BB81-4B52-BE0B-C574A9C9230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C95610A-F845-4BB6-AC76-F6EE031818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ACC7D0-6C51-496D-BC57-B7B75284A3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1598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C6F38D-5CFC-48E8-A491-A645637880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lang="zh-TW" sz="32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04F77E-A1BA-43A4-BFE8-3FF0DEA043D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BAA1EDE-3C63-4217-A87F-AC6029DEB90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7347DE-086D-49E8-A9A8-FB7A29682B7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34C929-C114-4DF9-A423-14F482BB0E32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CFA4089-FD1F-4070-92A6-A2B5454954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67FFA34-1353-4DA8-8790-B8B906AF77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271D66-F937-48C5-B79B-390CE37537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62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1B62A0-846B-4EA8-BF50-B4CB0DF55D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lang="zh-TW" sz="32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B4CCD51-8AA8-415E-A500-B7F86D37907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1F870C6-C163-4E17-BB6E-00D94CECC89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9129C36-F154-461A-8D14-ECD58507B5A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E05B0D-B5C9-43A7-B42B-B976169B0A19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D82A0B3-9E94-410F-8889-FA5AC48E532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2B25EC9-FA82-4F07-BF77-2EAD9B4272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C0AC58-BD8D-4987-B34E-676AD8B80C7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53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簡報背景C1">
            <a:extLst>
              <a:ext uri="{FF2B5EF4-FFF2-40B4-BE49-F238E27FC236}">
                <a16:creationId xmlns:a16="http://schemas.microsoft.com/office/drawing/2014/main" id="{8225EE8F-B2F5-4239-815E-9093EFD1E6B7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-50758" y="-38157"/>
            <a:ext cx="9231124" cy="692316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標題版面配置區 2">
            <a:extLst>
              <a:ext uri="{FF2B5EF4-FFF2-40B4-BE49-F238E27FC236}">
                <a16:creationId xmlns:a16="http://schemas.microsoft.com/office/drawing/2014/main" id="{A8A3C64C-D844-46D0-B042-EC9A94904D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72924"/>
            <a:ext cx="8229600" cy="711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38A7961-0E99-4CD8-A48E-AF0EDD03F7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28281"/>
            <a:ext cx="8229600" cy="449747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706FA21-5243-4DE4-B46B-206BDCAAFC4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6843" y="6244922"/>
            <a:ext cx="2133715" cy="47628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新細明體" pitchFamily="18"/>
                <a:cs typeface="新細明體" pitchFamily="18"/>
              </a:defRPr>
            </a:lvl1pPr>
          </a:lstStyle>
          <a:p>
            <a:pPr lvl="0"/>
            <a:fld id="{E3528D95-7F72-4E80-B63C-A7EE767BAD6C}" type="datetime1">
              <a:rPr lang="en-US" altLang="zh-TW"/>
              <a:pPr lvl="0"/>
              <a:t>3/23/2026</a:t>
            </a:fld>
            <a:endParaRPr 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EE37DF8-E5F0-4D72-8D4B-0C54D0F6C28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075" y="6244922"/>
            <a:ext cx="2895840" cy="47628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新細明體" pitchFamily="18"/>
                <a:cs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8505A62-9ACA-4598-B4FA-333A9290F2F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2718" y="6244922"/>
            <a:ext cx="2133715" cy="47628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6798" rIns="90004" bIns="46798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新細明體" pitchFamily="18"/>
                <a:cs typeface="新細明體" pitchFamily="18"/>
              </a:defRPr>
            </a:lvl1pPr>
          </a:lstStyle>
          <a:p>
            <a:pPr lvl="0"/>
            <a:fld id="{2A0A0D10-5B08-4586-8B1C-2AF1E3C38CB0}" type="slidenum">
              <a:t>‹#›</a:t>
            </a:fld>
            <a:endParaRPr lang="en-US"/>
          </a:p>
        </p:txBody>
      </p:sp>
      <p:pic>
        <p:nvPicPr>
          <p:cNvPr id="8" name="Picture 8" descr="npu(校內全景2)">
            <a:extLst>
              <a:ext uri="{FF2B5EF4-FFF2-40B4-BE49-F238E27FC236}">
                <a16:creationId xmlns:a16="http://schemas.microsoft.com/office/drawing/2014/main" id="{3ED29F80-E978-4615-9749-57706C1BB832}"/>
              </a:ext>
            </a:extLst>
          </p:cNvPr>
          <p:cNvPicPr>
            <a:picLocks noChangeAspect="1"/>
          </p:cNvPicPr>
          <p:nvPr/>
        </p:nvPicPr>
        <p:blipFill>
          <a:blip r:embed="rId14">
            <a:lum/>
            <a:alphaModFix/>
          </a:blip>
          <a:srcRect/>
          <a:stretch>
            <a:fillRect/>
          </a:stretch>
        </p:blipFill>
        <p:spPr>
          <a:xfrm>
            <a:off x="-14401" y="6021360"/>
            <a:ext cx="9180722" cy="849239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>
          <a:tab pos="0" algn="l"/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lang="en-US" sz="4400" b="0" i="0" u="none" strike="noStrike" kern="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Arial" pitchFamily="34"/>
          <a:ea typeface="新細明體" pitchFamily="18"/>
        </a:defRPr>
      </a:lvl1pPr>
    </p:titleStyle>
    <p:bodyStyle>
      <a:lvl1pPr marL="0" marR="0" lvl="0" indent="0" algn="l" defTabSz="914400" rtl="0" fontAlgn="auto" hangingPunct="0">
        <a:lnSpc>
          <a:spcPct val="100000"/>
        </a:lnSpc>
        <a:spcBef>
          <a:spcPts val="800"/>
        </a:spcBef>
        <a:spcAft>
          <a:spcPts val="0"/>
        </a:spcAft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lang="zh-TW" sz="3200" b="0" i="0" u="none" strike="noStrike" kern="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Arial" pitchFamily="34"/>
          <a:ea typeface="新細明體" pitchFamily="18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18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18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8DAF69CD-E920-4A72-85A3-A8D19EA14B9B}"/>
              </a:ext>
            </a:extLst>
          </p:cNvPr>
          <p:cNvSpPr/>
          <p:nvPr/>
        </p:nvSpPr>
        <p:spPr>
          <a:xfrm>
            <a:off x="6553084" y="6245278"/>
            <a:ext cx="2133715" cy="47628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rm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69BF765-2455-4C8B-849D-5B677015A5F6}" type="slidenum">
              <a:t>1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新細明體" pitchFamily="18"/>
              <a:cs typeface="新細明體" pitchFamily="18"/>
            </a:endParaRP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7589E316-7A0D-4A2B-A96A-686CE01F517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pPr lvl="0"/>
            <a:r>
              <a:rPr lang="en-US">
                <a:latin typeface="Times New Roman" pitchFamily="18"/>
                <a:ea typeface="標楷體" pitchFamily="65"/>
              </a:rPr>
              <a:t>2.1.1 </a:t>
            </a:r>
            <a:r>
              <a:rPr lang="zh-TW" altLang="en-US">
                <a:latin typeface="Times New Roman" pitchFamily="18"/>
                <a:ea typeface="標楷體" pitchFamily="65"/>
              </a:rPr>
              <a:t>近</a:t>
            </a:r>
            <a:r>
              <a:rPr lang="en-US">
                <a:latin typeface="Times New Roman" pitchFamily="18"/>
                <a:ea typeface="標楷體" pitchFamily="65"/>
              </a:rPr>
              <a:t>3</a:t>
            </a:r>
            <a:r>
              <a:rPr lang="zh-TW" altLang="en-US">
                <a:latin typeface="Times New Roman" pitchFamily="18"/>
                <a:ea typeface="標楷體" pitchFamily="65"/>
              </a:rPr>
              <a:t>年學校收入分析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BE8B897B-E6E6-5514-D43C-A81F3EA9B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7422" y="1522601"/>
            <a:ext cx="6556885" cy="44112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8CAE5504-4C94-458F-8B06-0A1610752151}"/>
              </a:ext>
            </a:extLst>
          </p:cNvPr>
          <p:cNvSpPr/>
          <p:nvPr/>
        </p:nvSpPr>
        <p:spPr>
          <a:xfrm>
            <a:off x="6553084" y="6245278"/>
            <a:ext cx="2133715" cy="47628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rm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0E091DC-094D-4999-ACC8-BA8AF2072C5E}" type="slidenum">
              <a:t>2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新細明體" pitchFamily="18"/>
              <a:cs typeface="新細明體" pitchFamily="18"/>
            </a:endParaRP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19186D40-A4A6-4B84-9D83-173233139D1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pPr lvl="0"/>
            <a:r>
              <a:rPr lang="en-US">
                <a:latin typeface="Times New Roman" pitchFamily="18"/>
                <a:ea typeface="標楷體" pitchFamily="65"/>
              </a:rPr>
              <a:t>2.1.1 </a:t>
            </a:r>
            <a:r>
              <a:rPr lang="zh-TW" altLang="en-US">
                <a:latin typeface="Times New Roman" pitchFamily="18"/>
                <a:ea typeface="標楷體" pitchFamily="65"/>
              </a:rPr>
              <a:t>近</a:t>
            </a:r>
            <a:r>
              <a:rPr lang="en-US">
                <a:latin typeface="Times New Roman" pitchFamily="18"/>
                <a:ea typeface="標楷體" pitchFamily="65"/>
              </a:rPr>
              <a:t>3</a:t>
            </a:r>
            <a:r>
              <a:rPr lang="zh-TW" altLang="en-US">
                <a:latin typeface="Times New Roman" pitchFamily="18"/>
                <a:ea typeface="標楷體" pitchFamily="65"/>
              </a:rPr>
              <a:t>年學校收入分析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3E52AA74-06F1-85B1-CDB5-6BB379D37C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207" y="1617420"/>
            <a:ext cx="8097586" cy="411217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8C147A90-F935-474F-A1B9-468C26706B4A}"/>
              </a:ext>
            </a:extLst>
          </p:cNvPr>
          <p:cNvSpPr/>
          <p:nvPr/>
        </p:nvSpPr>
        <p:spPr>
          <a:xfrm>
            <a:off x="6553084" y="6245278"/>
            <a:ext cx="2133715" cy="47628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rm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11F8882-142A-4C02-A08B-27AF2D3864DF}" type="slidenum">
              <a:t>3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新細明體" pitchFamily="18"/>
              <a:cs typeface="新細明體" pitchFamily="18"/>
            </a:endParaRP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353AC5F1-D7F3-4942-A1BF-E748B794C41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pPr lvl="0"/>
            <a:r>
              <a:rPr lang="en-US">
                <a:latin typeface="Times New Roman" pitchFamily="18"/>
                <a:ea typeface="標楷體" pitchFamily="65"/>
              </a:rPr>
              <a:t>2.1.1 </a:t>
            </a:r>
            <a:r>
              <a:rPr lang="zh-TW" altLang="en-US">
                <a:latin typeface="Times New Roman" pitchFamily="18"/>
                <a:ea typeface="標楷體" pitchFamily="65"/>
              </a:rPr>
              <a:t>近</a:t>
            </a:r>
            <a:r>
              <a:rPr lang="en-US">
                <a:latin typeface="Times New Roman" pitchFamily="18"/>
                <a:ea typeface="標楷體" pitchFamily="65"/>
              </a:rPr>
              <a:t>3</a:t>
            </a:r>
            <a:r>
              <a:rPr lang="zh-TW" altLang="en-US">
                <a:latin typeface="Times New Roman" pitchFamily="18"/>
                <a:ea typeface="標楷體" pitchFamily="65"/>
              </a:rPr>
              <a:t>年學校收入分析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584D74C-2D5F-45D5-ABC6-E87052FB0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83924"/>
            <a:ext cx="8236410" cy="445046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42AB0D58-B8C6-43A7-B959-AD31FEB1597D}"/>
              </a:ext>
            </a:extLst>
          </p:cNvPr>
          <p:cNvSpPr/>
          <p:nvPr/>
        </p:nvSpPr>
        <p:spPr>
          <a:xfrm>
            <a:off x="6553084" y="6245278"/>
            <a:ext cx="2133715" cy="47628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rm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29C2B5C-1767-4161-AD96-A6E174565C4B}" type="slidenum">
              <a:t>4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新細明體" pitchFamily="18"/>
              <a:cs typeface="新細明體" pitchFamily="18"/>
            </a:endParaRP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7E18EDC4-E9A9-4446-8E28-BF8DFE39C69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pPr lvl="0"/>
            <a:r>
              <a:rPr lang="en-US">
                <a:latin typeface="Times New Roman" pitchFamily="18"/>
                <a:ea typeface="標楷體" pitchFamily="65"/>
              </a:rPr>
              <a:t>2.1.1 </a:t>
            </a:r>
            <a:r>
              <a:rPr lang="zh-TW" altLang="en-US">
                <a:latin typeface="Times New Roman" pitchFamily="18"/>
                <a:ea typeface="標楷體" pitchFamily="65"/>
              </a:rPr>
              <a:t>近</a:t>
            </a:r>
            <a:r>
              <a:rPr lang="en-US">
                <a:latin typeface="Times New Roman" pitchFamily="18"/>
                <a:ea typeface="標楷體" pitchFamily="65"/>
              </a:rPr>
              <a:t>3</a:t>
            </a:r>
            <a:r>
              <a:rPr lang="zh-TW" altLang="en-US">
                <a:latin typeface="Times New Roman" pitchFamily="18"/>
                <a:ea typeface="標楷體" pitchFamily="65"/>
              </a:rPr>
              <a:t>年學校收入分析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6565981-2670-6CE4-09B5-EB354C2BB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438" y="1483924"/>
            <a:ext cx="7675123" cy="437212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45CC50F-FCDD-422A-B1BC-D301B1165A90}"/>
              </a:ext>
            </a:extLst>
          </p:cNvPr>
          <p:cNvSpPr/>
          <p:nvPr/>
        </p:nvSpPr>
        <p:spPr>
          <a:xfrm>
            <a:off x="6553084" y="6245278"/>
            <a:ext cx="2133715" cy="47628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rm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F952783-5F31-4A06-A298-D6EDA5FB5464}" type="slidenum">
              <a:t>5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ea typeface="新細明體" pitchFamily="18"/>
              <a:cs typeface="新細明體" pitchFamily="18"/>
            </a:endParaRP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B97ED2BC-A372-4760-9162-D3547E5356E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lIns="91440" tIns="45720" rIns="91440" bIns="45720"/>
          <a:lstStyle/>
          <a:p>
            <a:pPr lvl="0"/>
            <a:r>
              <a:rPr lang="en-US">
                <a:latin typeface="Times New Roman" pitchFamily="18"/>
                <a:ea typeface="標楷體" pitchFamily="65"/>
              </a:rPr>
              <a:t>2.1.1 </a:t>
            </a:r>
            <a:r>
              <a:rPr lang="zh-TW" altLang="en-US">
                <a:latin typeface="Times New Roman" pitchFamily="18"/>
                <a:ea typeface="標楷體" pitchFamily="65"/>
              </a:rPr>
              <a:t>近</a:t>
            </a:r>
            <a:r>
              <a:rPr lang="en-US">
                <a:latin typeface="Times New Roman" pitchFamily="18"/>
                <a:ea typeface="標楷體" pitchFamily="65"/>
              </a:rPr>
              <a:t>3</a:t>
            </a:r>
            <a:r>
              <a:rPr lang="zh-TW" altLang="en-US">
                <a:latin typeface="Times New Roman" pitchFamily="18"/>
                <a:ea typeface="標楷體" pitchFamily="65"/>
              </a:rPr>
              <a:t>年學校收入分析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F384D4F3-CFC1-BE6A-9E52-ACA86864F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119" y="1483924"/>
            <a:ext cx="7587574" cy="44304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預設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40</Words>
  <Application>Microsoft Office PowerPoint</Application>
  <PresentationFormat>如螢幕大小 (4:3)</PresentationFormat>
  <Paragraphs>10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預設</vt:lpstr>
      <vt:lpstr>2.1.1 近3年學校收入分析</vt:lpstr>
      <vt:lpstr>2.1.1 近3年學校收入分析</vt:lpstr>
      <vt:lpstr>2.1.1 近3年學校收入分析</vt:lpstr>
      <vt:lpstr>2.1.1 近3年學校收入分析</vt:lpstr>
      <vt:lpstr>2.1.1 近3年學校收入分析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顏宗信</dc:creator>
  <cp:lastModifiedBy>user</cp:lastModifiedBy>
  <cp:revision>29</cp:revision>
  <dcterms:created xsi:type="dcterms:W3CDTF">2018-04-16T09:36:31Z</dcterms:created>
  <dcterms:modified xsi:type="dcterms:W3CDTF">2026-03-23T06:56:22Z</dcterms:modified>
</cp:coreProperties>
</file>